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86" r:id="rId4"/>
    <p:sldId id="266" r:id="rId5"/>
    <p:sldId id="268" r:id="rId6"/>
    <p:sldId id="264" r:id="rId7"/>
    <p:sldId id="262" r:id="rId8"/>
    <p:sldId id="269" r:id="rId9"/>
    <p:sldId id="270" r:id="rId10"/>
    <p:sldId id="271" r:id="rId11"/>
    <p:sldId id="272" r:id="rId12"/>
    <p:sldId id="285" r:id="rId13"/>
    <p:sldId id="275" r:id="rId14"/>
    <p:sldId id="274" r:id="rId15"/>
    <p:sldId id="276" r:id="rId16"/>
    <p:sldId id="277" r:id="rId17"/>
    <p:sldId id="263" r:id="rId18"/>
    <p:sldId id="279" r:id="rId19"/>
    <p:sldId id="280" r:id="rId20"/>
    <p:sldId id="284" r:id="rId21"/>
    <p:sldId id="281" r:id="rId22"/>
    <p:sldId id="282" r:id="rId23"/>
    <p:sldId id="259" r:id="rId24"/>
    <p:sldId id="278" r:id="rId25"/>
    <p:sldId id="273" r:id="rId26"/>
    <p:sldId id="258" r:id="rId27"/>
    <p:sldId id="257" r:id="rId28"/>
    <p:sldId id="287" r:id="rId29"/>
    <p:sldId id="265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84" y="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AA43-E6B4-44DB-A159-36AF8E06D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CB541-1809-4496-A9F4-4EDAE175E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707B7-C924-4D06-A296-D604E8241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49F0-A356-4D51-891C-F2CA955BBAA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6C8CA-3227-46E9-8A63-717699654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EA84F-4CB7-4795-8C54-8623E9AD1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1DF-DCD0-4118-BA86-327C47FF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36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455BA-DF56-4A78-A9C8-C48AB1B0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D816D-646B-4DB6-9C9F-94AC4DBED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7E502-4189-4B36-8488-A15BB812B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49F0-A356-4D51-891C-F2CA955BBAA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1CA5E-0BEB-4C9E-A8EC-14242DFA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A74FB-6033-402D-9FC4-84E19F9B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1DF-DCD0-4118-BA86-327C47FF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97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CF2387-866C-4600-9975-52399B3174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14F55C-16BE-4BBF-834C-699F699C5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6DCAE-E880-407B-BF9B-D2EF8149B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49F0-A356-4D51-891C-F2CA955BBAA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45C7A-3B57-471D-A2C9-A17349762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11B62-9EBE-4D4A-8CCC-4AFBD9EE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1DF-DCD0-4118-BA86-327C47FF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35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CD4CB-7DDB-48E2-AA92-2227C4B67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0B236-8B80-4776-97B0-40241B0D9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FB8C-C266-410D-BBA2-AFCBD4379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49F0-A356-4D51-891C-F2CA955BBAA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E1F0-123D-4818-AFA3-F5D2C9550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5D1FC-4481-41C4-83D9-DABCF36B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1DF-DCD0-4118-BA86-327C47FF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1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DEB0-F559-48A7-A2D1-1915EDA12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11EA6-7B75-4E76-B91F-66C147711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C9B9F-D39E-41A6-A274-77C4E198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49F0-A356-4D51-891C-F2CA955BBAA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64BE2-4941-4804-9A78-9A3F9AFB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47C06-05A1-4BED-9F3B-336DC2DB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1DF-DCD0-4118-BA86-327C47FF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8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E2D2-7FF7-430F-8315-45101E8D4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04A1-52A0-4A62-8533-CBC8BC01C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685B6-5845-4AA4-B605-6845AEEC1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3AFB8-CF7A-4FC2-9F99-2502C0301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49F0-A356-4D51-891C-F2CA955BBAA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6AEF9-8DA2-4134-AABB-6A7253E3D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A8267-F5E4-4036-91E1-95E3EF8B4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1DF-DCD0-4118-BA86-327C47FF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5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0A9E9-B116-455A-8C83-BE8194E8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E65F5-8071-47DF-988B-42CB3A74F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5F63D-624D-4D1E-ABA0-014F7B339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BFCE8C-1CB9-405A-A82D-93BC7291E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8047B-E3BB-4E39-ABFC-CE835DA90D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60CCF5-1C94-4538-9E6D-FD6EE47B6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49F0-A356-4D51-891C-F2CA955BBAA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AE414A-7AAA-4753-BA4B-12F7FB4B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6B5019-D005-4AE4-94F4-705D042F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1DF-DCD0-4118-BA86-327C47FF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8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085FA-9617-420B-98B8-CE8B0332C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838CC-1021-465F-AE26-E680B2D5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49F0-A356-4D51-891C-F2CA955BBAA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1AA1B-A902-48A5-9906-468D92AF3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288A-D2A0-4F4B-AC16-0D383E0A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1DF-DCD0-4118-BA86-327C47FF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1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CAFFD7-04D1-40D0-9050-62AD05DC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49F0-A356-4D51-891C-F2CA955BBAA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344C0-4BDC-4421-A50A-0BF2230D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35B5A-3D22-4105-AE67-8CB3CCBE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1DF-DCD0-4118-BA86-327C47FF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50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F81D6-FFFD-4FCF-8975-9821712B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F3EB2-90F6-4629-A757-F879959A8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43830-4DAA-460A-9A85-41AEC6150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0DD31-4D07-40D7-98C6-1BA6ED224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49F0-A356-4D51-891C-F2CA955BBAA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D32B9-9E31-4BB1-B4DA-96C6D4CD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4F347-E723-4D3E-8EC9-234A4F2F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1DF-DCD0-4118-BA86-327C47FF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47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B20F7-CB1B-4E74-95E0-55CA9B2BA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CC20F0-FF24-4100-881D-CA8E84B74F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7AB3C-001D-45D9-A556-59182276C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A4C84-BDF2-49CB-BE78-66F52713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49F0-A356-4D51-891C-F2CA955BBAA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444DD-C218-47B4-B98B-4550AE6E3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CD95D-3619-450C-871B-62C925ABC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001DF-DCD0-4118-BA86-327C47FF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8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630309-C4E3-448B-9172-47569BBF8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D3112-F6B0-4417-BE54-17A2D313A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6D081-DB13-427C-B36F-53807F640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B49F0-A356-4D51-891C-F2CA955BBAA4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6FCAB-CAE2-4D4E-BFAF-1E7A152A0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9637D-D9E0-4A47-B4F3-193C7EBBE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001DF-DCD0-4118-BA86-327C47FF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7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zoom.us/wordpress/2020/03/27/best-practices-for-securing-your-virtual-classroom/?_ga=2.57929578.1583855973.1588087222-1638274446.1579888502&amp;_gac=1.213641504.1588088178.EAIaIQobChMIm6Xq87WL6QIVVQiICR1JSwijEAAYASAAEgJZuPD_BwE" TargetMode="External"/><Relationship Id="rId2" Type="http://schemas.openxmlformats.org/officeDocument/2006/relationships/hyperlink" Target="https://zoom.us/docs/doc/Securing%20Your%20Zoom%20Meeting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napcamera.snapchat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D4DA-8184-4BF1-ABC5-37BA1E378C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AFC Technology Commission Presents:</a:t>
            </a:r>
            <a:br>
              <a:rPr lang="en-US" sz="4000" dirty="0"/>
            </a:br>
            <a:r>
              <a:rPr lang="en-US" sz="5400" dirty="0"/>
              <a:t>Ten Tips &amp; Tricks for</a:t>
            </a:r>
            <a:br>
              <a:rPr lang="en-US" sz="5400" dirty="0"/>
            </a:br>
            <a:r>
              <a:rPr lang="en-US" sz="5400" dirty="0"/>
              <a:t>Zoom Conferences &amp; Meetings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32B819-2ED4-4C88-ABA1-EBB9A3AFB6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Matthew White</a:t>
            </a:r>
          </a:p>
        </p:txBody>
      </p:sp>
    </p:spTree>
    <p:extLst>
      <p:ext uri="{BB962C8B-B14F-4D97-AF65-F5344CB8AC3E}">
        <p14:creationId xmlns:p14="http://schemas.microsoft.com/office/powerpoint/2010/main" val="1392703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871D15-E71E-49F6-8844-9FC1F9360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787" y="1531334"/>
            <a:ext cx="8942426" cy="37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56D67-33D2-42DC-A7BD-D54D7B20D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862" y="314325"/>
            <a:ext cx="8296275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09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3440C-5A5B-4C23-B27E-6F3DE88E6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#4 – Use Outlook to Send Invites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C08A9-48AD-49BE-A644-F6E350BCB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Schedule meting in Zoom</a:t>
            </a:r>
          </a:p>
          <a:p>
            <a:r>
              <a:rPr lang="en-US" dirty="0"/>
              <a:t>Copy invite</a:t>
            </a:r>
          </a:p>
          <a:p>
            <a:r>
              <a:rPr lang="en-US" dirty="0"/>
              <a:t>Open a new appointment in Outlook</a:t>
            </a:r>
          </a:p>
          <a:p>
            <a:r>
              <a:rPr lang="en-US" dirty="0"/>
              <a:t>Paste invite into email, configure time, add people to the meeting invite</a:t>
            </a:r>
          </a:p>
          <a:p>
            <a:r>
              <a:rPr lang="en-US" dirty="0"/>
              <a:t>DEMO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733DE-3236-49E5-BB7A-F75F830B4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5434013"/>
            <a:ext cx="59817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37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E9448-F2E9-467B-B976-F15780780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#5 – Test Audio and Video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FB90B-866B-44C8-A5FD-82FBE8862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97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996618-ED77-483B-8792-A14E6B696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50" t="75020" r="46279" b="5360"/>
          <a:stretch/>
        </p:blipFill>
        <p:spPr>
          <a:xfrm>
            <a:off x="825784" y="1364742"/>
            <a:ext cx="10540431" cy="412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90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E8CF10-C1C1-4328-8EB7-BB8824A4B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485" y="995172"/>
            <a:ext cx="8007029" cy="518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95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7BF58-EA77-4F46-8C5E-2132ABB2B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685" y="907065"/>
            <a:ext cx="7832629" cy="504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11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842A7-B497-4DAD-820B-B8157F8C6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#6 - Adjust Your Screen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E69AE-7B98-4E19-A367-021126964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Switch between Gallery View and Speaker view at top right of screen</a:t>
            </a:r>
          </a:p>
          <a:p>
            <a:r>
              <a:rPr lang="en-US" dirty="0"/>
              <a:t>Fullscreen view – Open Chat and Participants windows in separate monitor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 Tip: Hide Nonvideo participants: Settings &gt; Video &gt; Meetings, and check Hide nonvideo participants</a:t>
            </a:r>
          </a:p>
        </p:txBody>
      </p:sp>
    </p:spTree>
    <p:extLst>
      <p:ext uri="{BB962C8B-B14F-4D97-AF65-F5344CB8AC3E}">
        <p14:creationId xmlns:p14="http://schemas.microsoft.com/office/powerpoint/2010/main" val="318814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A05A1-D5BC-4C37-9957-9B38EE207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508" y="546460"/>
            <a:ext cx="8126984" cy="57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02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29E4A-C9E5-499B-A0AE-D20964BEC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#7 – Mute, Mute, Mute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32179A-27AF-4767-BA21-971B5C207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50" y="1943894"/>
            <a:ext cx="6489700" cy="4114800"/>
          </a:xfrm>
        </p:spPr>
      </p:pic>
    </p:spTree>
    <p:extLst>
      <p:ext uri="{BB962C8B-B14F-4D97-AF65-F5344CB8AC3E}">
        <p14:creationId xmlns:p14="http://schemas.microsoft.com/office/powerpoint/2010/main" val="2236978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CA3FB-BAA3-4C35-B3A7-5314C9AF4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Matt White?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4D64-BE3D-4D22-B5B1-F416D0B372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Director of Distributed Systems</a:t>
            </a:r>
          </a:p>
          <a:p>
            <a:pPr marL="0" indent="0">
              <a:buNone/>
            </a:pPr>
            <a:r>
              <a:rPr lang="en-US" dirty="0"/>
              <a:t>Chipola College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2020 AFC State President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A62B2C-237B-4319-A9FD-D9C194961D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88" y="622283"/>
            <a:ext cx="4397211" cy="587059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286AE7-2DAB-4682-8521-47387496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14851"/>
            <a:ext cx="1915960" cy="2478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D3D313-D678-4819-BE95-7292BB205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80" y="4000026"/>
            <a:ext cx="2392717" cy="249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43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5E6A28-5B4C-41F9-A17A-44D50D6CA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848" y="1122616"/>
            <a:ext cx="6238304" cy="2661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8EC422-2767-44D3-90A8-AEB8BE866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17" t="50000" r="33417" b="41000"/>
          <a:stretch/>
        </p:blipFill>
        <p:spPr>
          <a:xfrm>
            <a:off x="3154680" y="3784563"/>
            <a:ext cx="5740432" cy="349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12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94A29-A2E0-41E3-B9E8-94781DB4B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#8 – Don’t Forget About the Chat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3A58C-1F2F-4985-B3B4-820E9B13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Keep the Chat dialog open</a:t>
            </a:r>
          </a:p>
          <a:p>
            <a:r>
              <a:rPr lang="en-US" dirty="0"/>
              <a:t>Can open in a separate window in full screen</a:t>
            </a:r>
          </a:p>
          <a:p>
            <a:r>
              <a:rPr lang="en-US" dirty="0"/>
              <a:t>When sharing your screen, open it from the top bar</a:t>
            </a:r>
          </a:p>
        </p:txBody>
      </p:sp>
    </p:spTree>
    <p:extLst>
      <p:ext uri="{BB962C8B-B14F-4D97-AF65-F5344CB8AC3E}">
        <p14:creationId xmlns:p14="http://schemas.microsoft.com/office/powerpoint/2010/main" val="219546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8592C-34FE-4355-BD71-E16E3567A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#9 – Have Good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FAEA-49A1-437E-9BE4-D36A3EADD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have a window in the background or bright light source behind you</a:t>
            </a:r>
          </a:p>
          <a:p>
            <a:r>
              <a:rPr lang="en-US" dirty="0"/>
              <a:t>Put the light source in front of your computer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E1733-735D-4A2C-83FA-E5F33B0D3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44" y="3649313"/>
            <a:ext cx="4535111" cy="298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52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119C4-A1FD-4B4D-AB54-1E738AA2D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#10 - Virtual Backgrounds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C8FCF-B0C1-42D3-B192-193537F6C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depend on computer power if not using green screen</a:t>
            </a:r>
          </a:p>
          <a:p>
            <a:r>
              <a:rPr lang="en-US" dirty="0"/>
              <a:t>Pro Tip: In </a:t>
            </a:r>
            <a:r>
              <a:rPr lang="en-US" i="1" dirty="0"/>
              <a:t>Settings &gt; Video</a:t>
            </a:r>
            <a:r>
              <a:rPr lang="en-US" dirty="0"/>
              <a:t>, check “Touch up my appearance,” and Zoom will soften the focus on your camera, theoretically minimizing any issues with your skin.</a:t>
            </a:r>
          </a:p>
        </p:txBody>
      </p:sp>
    </p:spTree>
    <p:extLst>
      <p:ext uri="{BB962C8B-B14F-4D97-AF65-F5344CB8AC3E}">
        <p14:creationId xmlns:p14="http://schemas.microsoft.com/office/powerpoint/2010/main" val="1851983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AFDBBB-51AC-41F2-B07A-B9DA6A46B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50" t="80780" r="46525" b="5720"/>
          <a:stretch/>
        </p:blipFill>
        <p:spPr>
          <a:xfrm>
            <a:off x="608137" y="2193018"/>
            <a:ext cx="10975726" cy="308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1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1AD5B5-122F-4BE0-9148-21E7EC37B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7" y="338137"/>
            <a:ext cx="8277225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48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A37DB-110D-43CA-A2EB-9C83DD2A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Bonus: Advanced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0A048-2C30-40AF-99EB-D2FCDFA20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8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37AD9-C9FA-4B50-888E-94956FC6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Keyboard Shortcuts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3E2C0-7154-4F5D-A573-B2EF5AB44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/>
              <a:t>Settings &gt; Keyboard Shortcuts</a:t>
            </a:r>
            <a:r>
              <a:rPr lang="en-US" dirty="0"/>
              <a:t> and select </a:t>
            </a:r>
            <a:r>
              <a:rPr lang="en-US" i="1" dirty="0"/>
              <a:t>“Enable Global Shortcut</a:t>
            </a:r>
            <a:r>
              <a:rPr lang="en-US" dirty="0"/>
              <a:t>.”</a:t>
            </a:r>
          </a:p>
          <a:p>
            <a:endParaRPr lang="en-US" dirty="0"/>
          </a:p>
          <a:p>
            <a:r>
              <a:rPr lang="en-US" dirty="0"/>
              <a:t>Quick Invite – </a:t>
            </a:r>
            <a:r>
              <a:rPr lang="nn-NO" dirty="0"/>
              <a:t>Mac: ⌘Cmd+I					PC: Alt+I</a:t>
            </a:r>
          </a:p>
          <a:p>
            <a:r>
              <a:rPr lang="nn-NO" dirty="0"/>
              <a:t>Start Recording Meeting – Mac: </a:t>
            </a:r>
            <a:r>
              <a:rPr lang="pt-BR" dirty="0"/>
              <a:t>⌘Cmd+Shift+R 		PC: Alt+R</a:t>
            </a:r>
          </a:p>
          <a:p>
            <a:r>
              <a:rPr lang="pt-BR" dirty="0"/>
              <a:t>Pause/Resume Recording – Mac: </a:t>
            </a:r>
            <a:r>
              <a:rPr lang="en-US" dirty="0"/>
              <a:t>⌘</a:t>
            </a:r>
            <a:r>
              <a:rPr lang="en-US" dirty="0" err="1"/>
              <a:t>Cmd+Shift+P</a:t>
            </a:r>
            <a:r>
              <a:rPr lang="en-US" dirty="0"/>
              <a:t> 	PC: </a:t>
            </a:r>
            <a:r>
              <a:rPr lang="en-US" dirty="0" err="1"/>
              <a:t>Alt+P</a:t>
            </a:r>
            <a:endParaRPr lang="en-US" dirty="0"/>
          </a:p>
          <a:p>
            <a:r>
              <a:rPr lang="en-US" dirty="0"/>
              <a:t>Start Screen Sharing – Mac: ⌘</a:t>
            </a:r>
            <a:r>
              <a:rPr lang="en-US" dirty="0" err="1"/>
              <a:t>Cmd+Shift+S</a:t>
            </a:r>
            <a:r>
              <a:rPr lang="en-US" dirty="0"/>
              <a:t> 	PC: </a:t>
            </a:r>
            <a:r>
              <a:rPr lang="en-US" dirty="0" err="1"/>
              <a:t>Alt+Shift+S</a:t>
            </a:r>
            <a:endParaRPr lang="en-US" dirty="0"/>
          </a:p>
          <a:p>
            <a:r>
              <a:rPr lang="en-US" dirty="0"/>
              <a:t>Pause/Resume Screen Sharing – Mac: ⌘</a:t>
            </a:r>
            <a:r>
              <a:rPr lang="en-US" dirty="0" err="1"/>
              <a:t>Cmd+Shift+T</a:t>
            </a:r>
            <a:r>
              <a:rPr lang="en-US" dirty="0"/>
              <a:t> 	PC: </a:t>
            </a:r>
            <a:r>
              <a:rPr lang="en-US" dirty="0" err="1"/>
              <a:t>Alt+T</a:t>
            </a:r>
            <a:endParaRPr lang="en-US" dirty="0"/>
          </a:p>
          <a:p>
            <a:r>
              <a:rPr lang="en-US" dirty="0"/>
              <a:t>Mute Audio – Mac: ⌘</a:t>
            </a:r>
            <a:r>
              <a:rPr lang="en-US" dirty="0" err="1"/>
              <a:t>Cmd+Shift+A</a:t>
            </a:r>
            <a:r>
              <a:rPr lang="en-US" dirty="0"/>
              <a:t> 				PC: </a:t>
            </a:r>
            <a:r>
              <a:rPr lang="en-US" dirty="0" err="1"/>
              <a:t>Alt+A</a:t>
            </a:r>
            <a:endParaRPr lang="en-US" dirty="0"/>
          </a:p>
          <a:p>
            <a:r>
              <a:rPr lang="en-US" dirty="0"/>
              <a:t>Turn Off Video – Mac: ⌘</a:t>
            </a:r>
            <a:r>
              <a:rPr lang="en-US" dirty="0" err="1"/>
              <a:t>Cmd+Shift+V</a:t>
            </a:r>
            <a:r>
              <a:rPr lang="en-US" dirty="0"/>
              <a:t> 			PC: </a:t>
            </a:r>
            <a:r>
              <a:rPr lang="en-US" dirty="0" err="1"/>
              <a:t>Alt+V</a:t>
            </a:r>
            <a:endParaRPr lang="en-US" dirty="0"/>
          </a:p>
          <a:p>
            <a:r>
              <a:rPr lang="en-US" dirty="0"/>
              <a:t>Mute Everyone – Mac: ⌘</a:t>
            </a:r>
            <a:r>
              <a:rPr lang="en-US" dirty="0" err="1"/>
              <a:t>Cmd+Ctrl+M</a:t>
            </a:r>
            <a:r>
              <a:rPr lang="en-US" dirty="0"/>
              <a:t> 			PC: </a:t>
            </a:r>
            <a:r>
              <a:rPr lang="en-US" dirty="0" err="1"/>
              <a:t>Alt+M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720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EFC58-25D7-4DC3-8BB7-9D2720EC9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SnapCamera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7CB9D-4AF8-4C8C-B04E-0167F517E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Free</a:t>
            </a:r>
          </a:p>
          <a:p>
            <a:r>
              <a:rPr lang="en-US" dirty="0"/>
              <a:t>Allows crazy overlays</a:t>
            </a:r>
          </a:p>
        </p:txBody>
      </p:sp>
    </p:spTree>
    <p:extLst>
      <p:ext uri="{BB962C8B-B14F-4D97-AF65-F5344CB8AC3E}">
        <p14:creationId xmlns:p14="http://schemas.microsoft.com/office/powerpoint/2010/main" val="413764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C12CD-A40B-4544-A354-A03726C6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24747-9280-4286-A47A-8996F00FF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Best Practices for Securing Your Zoom Meetings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3"/>
              </a:rPr>
              <a:t>Best Practices for Securing Your Virtual Classroom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hlinkClick r:id="rId4"/>
              </a:rPr>
              <a:t>https://snapcamera.snapchat.com/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8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B59D38-3FED-4BED-BA13-8C6AC78C5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557212"/>
            <a:ext cx="1135380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58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FE677-45D6-44AE-9BBA-DF98C1965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Other Tips and Tricks?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E54CA-87CF-485E-B655-E5CF8DF4F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22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6AA03-9B09-49A3-BEDA-F61AA276A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Zoom or not to Zoom? That is the question…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0823F-A064-4C5D-AF90-FB03977A4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64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B6D75-BFAE-4907-B1C9-127DE03CE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# 1 – Should You Use Zoom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79717-1F5B-490B-9E9E-3CD33F6CB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/>
              <a:t>The Good</a:t>
            </a:r>
          </a:p>
          <a:p>
            <a:r>
              <a:rPr lang="en-US" dirty="0"/>
              <a:t>Easy to setup and use</a:t>
            </a:r>
          </a:p>
          <a:p>
            <a:r>
              <a:rPr lang="en-US" dirty="0"/>
              <a:t>Well known</a:t>
            </a:r>
          </a:p>
          <a:p>
            <a:r>
              <a:rPr lang="en-US" dirty="0"/>
              <a:t>Gallery view</a:t>
            </a:r>
          </a:p>
          <a:p>
            <a:r>
              <a:rPr lang="en-US" dirty="0"/>
              <a:t>Virtual backgrounds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The Bad and the Ugly</a:t>
            </a:r>
          </a:p>
          <a:p>
            <a:r>
              <a:rPr lang="en-US" dirty="0" err="1"/>
              <a:t>Zoombombing</a:t>
            </a:r>
            <a:endParaRPr lang="en-US" dirty="0"/>
          </a:p>
          <a:p>
            <a:r>
              <a:rPr lang="en-US" dirty="0"/>
              <a:t>Security concerns: privacy, software</a:t>
            </a:r>
          </a:p>
          <a:p>
            <a:r>
              <a:rPr lang="en-US" dirty="0"/>
              <a:t>Some organizations block the use of Zoom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Use what you feel comfortable using and what your organization allows.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486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BCA67-8A35-433A-85C3-79ED7ABC9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# 2 – Secure Zoom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71D81-A953-4648-B8EF-FFAD29E7C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Keep your meeting links off social media (if possible)</a:t>
            </a:r>
          </a:p>
          <a:p>
            <a:r>
              <a:rPr lang="en-US" dirty="0"/>
              <a:t>Do not use your Personal Meeting ID (PMI) to host public events. Instead, generate a random ID. </a:t>
            </a:r>
          </a:p>
          <a:p>
            <a:r>
              <a:rPr lang="en-US" dirty="0"/>
              <a:t>Choose "only host" for screen sharing control during a meeting (default setting now)</a:t>
            </a:r>
          </a:p>
          <a:p>
            <a:r>
              <a:rPr lang="en-US" dirty="0"/>
              <a:t>Only allow signed-in users to join a meeting</a:t>
            </a:r>
          </a:p>
          <a:p>
            <a:r>
              <a:rPr lang="en-US" dirty="0"/>
              <a:t>Use the "lock" feature to prevent random users from joining in. You might also want to consider using the Waiting Room.</a:t>
            </a:r>
          </a:p>
          <a:p>
            <a:r>
              <a:rPr lang="en-US" dirty="0"/>
              <a:t>If you are </a:t>
            </a:r>
            <a:r>
              <a:rPr lang="en-US" dirty="0" err="1"/>
              <a:t>zoombombed</a:t>
            </a:r>
            <a:r>
              <a:rPr lang="en-US" dirty="0"/>
              <a:t>, hover over the user's name in the Participants menu to bring up a "remove" option.</a:t>
            </a:r>
          </a:p>
          <a:p>
            <a:r>
              <a:rPr lang="en-US" dirty="0"/>
              <a:t>Keep the Zoom software updated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35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51300-A4A3-46A5-A1F3-CDCEDFEC4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#3 – Check Your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34E05-5EC8-4D90-9BAC-59330AC93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Settings Online</a:t>
            </a:r>
          </a:p>
          <a:p>
            <a:r>
              <a:rPr lang="en-US" dirty="0"/>
              <a:t>Set a picture for your profile (must have a Zoom account) (DEMO)</a:t>
            </a:r>
          </a:p>
          <a:p>
            <a:r>
              <a:rPr lang="en-US" dirty="0"/>
              <a:t>Check meeting settings (DEMO)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Settings in App</a:t>
            </a:r>
          </a:p>
          <a:p>
            <a:r>
              <a:rPr lang="en-US" dirty="0"/>
              <a:t>Audio: “Mute microphone when joining a meeting“</a:t>
            </a:r>
          </a:p>
          <a:p>
            <a:r>
              <a:rPr lang="en-US" dirty="0"/>
              <a:t>Video: “Turn off my video when joining a meeting”</a:t>
            </a:r>
          </a:p>
        </p:txBody>
      </p:sp>
    </p:spTree>
    <p:extLst>
      <p:ext uri="{BB962C8B-B14F-4D97-AF65-F5344CB8AC3E}">
        <p14:creationId xmlns:p14="http://schemas.microsoft.com/office/powerpoint/2010/main" val="618963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D6168C-F594-4C7C-BBF1-2E7C12B6B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862" y="295275"/>
            <a:ext cx="8296275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68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35601E-10E3-4F2A-9C83-C7632FA65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7" y="314325"/>
            <a:ext cx="8315325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45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695</Words>
  <Application>Microsoft Office PowerPoint</Application>
  <PresentationFormat>Widescreen</PresentationFormat>
  <Paragraphs>84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AFC Technology Commission Presents: Ten Tips &amp; Tricks for Zoom Conferences &amp; Meetings</vt:lpstr>
      <vt:lpstr>Who Is Matt White?</vt:lpstr>
      <vt:lpstr>PowerPoint Presentation</vt:lpstr>
      <vt:lpstr>To Zoom or not to Zoom? That is the question…</vt:lpstr>
      <vt:lpstr>Tip # 1 – Should You Use Zoom</vt:lpstr>
      <vt:lpstr>Tip # 2 – Secure Zoom</vt:lpstr>
      <vt:lpstr>Tip #3 – Check Your Settings</vt:lpstr>
      <vt:lpstr>PowerPoint Presentation</vt:lpstr>
      <vt:lpstr>PowerPoint Presentation</vt:lpstr>
      <vt:lpstr>PowerPoint Presentation</vt:lpstr>
      <vt:lpstr>PowerPoint Presentation</vt:lpstr>
      <vt:lpstr>Tip #4 – Use Outlook to Send Invites</vt:lpstr>
      <vt:lpstr>Tip #5 – Test Audio and Video</vt:lpstr>
      <vt:lpstr>PowerPoint Presentation</vt:lpstr>
      <vt:lpstr>PowerPoint Presentation</vt:lpstr>
      <vt:lpstr>PowerPoint Presentation</vt:lpstr>
      <vt:lpstr>Tip #6 - Adjust Your Screen View</vt:lpstr>
      <vt:lpstr>PowerPoint Presentation</vt:lpstr>
      <vt:lpstr>Tip #7 – Mute, Mute, Mute</vt:lpstr>
      <vt:lpstr>PowerPoint Presentation</vt:lpstr>
      <vt:lpstr>Tip #8 – Don’t Forget About the Chat</vt:lpstr>
      <vt:lpstr>Tip #9 – Have Good Lighting</vt:lpstr>
      <vt:lpstr>Tip #10 - Virtual Backgrounds</vt:lpstr>
      <vt:lpstr>PowerPoint Presentation</vt:lpstr>
      <vt:lpstr>PowerPoint Presentation</vt:lpstr>
      <vt:lpstr>Bonus: Advanced Tips</vt:lpstr>
      <vt:lpstr>Keyboard Shortcuts</vt:lpstr>
      <vt:lpstr>SnapCamera</vt:lpstr>
      <vt:lpstr>Zoom Resources</vt:lpstr>
      <vt:lpstr>Questions? Other Tips and Tricks?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AFC Technology Commission Presents: Ten Tips &amp; Tricks for Zoom Conferences &amp; Meetings</dc:title>
  <dc:creator>White, Matthew</dc:creator>
  <cp:lastModifiedBy>White, Matthew</cp:lastModifiedBy>
  <cp:revision>26</cp:revision>
  <dcterms:created xsi:type="dcterms:W3CDTF">2020-04-28T13:03:07Z</dcterms:created>
  <dcterms:modified xsi:type="dcterms:W3CDTF">2020-04-28T18:00:54Z</dcterms:modified>
</cp:coreProperties>
</file>