
<file path=[Content_Types].xml><?xml version="1.0" encoding="utf-8"?>
<Types xmlns="http://schemas.openxmlformats.org/package/2006/content-types">
  <Default Extension="2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56" r:id="rId2"/>
    <p:sldId id="265" r:id="rId3"/>
    <p:sldId id="257" r:id="rId4"/>
    <p:sldId id="268" r:id="rId5"/>
    <p:sldId id="259" r:id="rId6"/>
    <p:sldId id="258" r:id="rId7"/>
    <p:sldId id="273" r:id="rId8"/>
    <p:sldId id="280" r:id="rId9"/>
    <p:sldId id="274" r:id="rId10"/>
    <p:sldId id="260" r:id="rId11"/>
    <p:sldId id="275" r:id="rId12"/>
    <p:sldId id="281" r:id="rId13"/>
    <p:sldId id="282" r:id="rId14"/>
    <p:sldId id="262" r:id="rId15"/>
    <p:sldId id="277" r:id="rId16"/>
    <p:sldId id="263" r:id="rId17"/>
    <p:sldId id="284" r:id="rId18"/>
    <p:sldId id="266" r:id="rId19"/>
    <p:sldId id="285" r:id="rId20"/>
    <p:sldId id="269" r:id="rId21"/>
    <p:sldId id="264" r:id="rId22"/>
    <p:sldId id="279" r:id="rId23"/>
    <p:sldId id="267" r:id="rId24"/>
    <p:sldId id="270" r:id="rId25"/>
    <p:sldId id="272" r:id="rId26"/>
    <p:sldId id="283" r:id="rId27"/>
    <p:sldId id="278" r:id="rId28"/>
    <p:sldId id="276" r:id="rId29"/>
    <p:sldId id="261" r:id="rId3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78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59AC2E-A589-4856-AF14-F2D32BA70819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461A8FE-C912-4E6B-AB15-53C50C8DA846}">
      <dgm:prSet custT="1"/>
      <dgm:spPr/>
      <dgm:t>
        <a:bodyPr/>
        <a:lstStyle/>
        <a:p>
          <a:pPr>
            <a:defRPr b="1"/>
          </a:pPr>
          <a:r>
            <a:rPr lang="en-US" sz="2000"/>
            <a:t>Professional and respectful</a:t>
          </a:r>
        </a:p>
      </dgm:t>
    </dgm:pt>
    <dgm:pt modelId="{2B4F3C70-51B1-430B-89C0-C87AE6837DC9}" type="parTrans" cxnId="{DA80A300-1AD4-4FD7-BB57-3FB42AA55519}">
      <dgm:prSet/>
      <dgm:spPr/>
      <dgm:t>
        <a:bodyPr/>
        <a:lstStyle/>
        <a:p>
          <a:endParaRPr lang="en-US" sz="2000"/>
        </a:p>
      </dgm:t>
    </dgm:pt>
    <dgm:pt modelId="{C36EBD7C-DCDF-4309-A141-77B107AAA3E0}" type="sibTrans" cxnId="{DA80A300-1AD4-4FD7-BB57-3FB42AA55519}">
      <dgm:prSet/>
      <dgm:spPr/>
      <dgm:t>
        <a:bodyPr/>
        <a:lstStyle/>
        <a:p>
          <a:endParaRPr lang="en-US" sz="2000"/>
        </a:p>
      </dgm:t>
    </dgm:pt>
    <dgm:pt modelId="{6162A957-ACFF-4257-9A87-3DED4FC03B34}">
      <dgm:prSet custT="1"/>
      <dgm:spPr/>
      <dgm:t>
        <a:bodyPr/>
        <a:lstStyle/>
        <a:p>
          <a:r>
            <a:rPr lang="en-US" sz="2000" dirty="0"/>
            <a:t>Watch the facial expressions, </a:t>
          </a:r>
        </a:p>
        <a:p>
          <a:r>
            <a:rPr lang="en-US" sz="2000" dirty="0"/>
            <a:t>what are you wearing</a:t>
          </a:r>
        </a:p>
      </dgm:t>
    </dgm:pt>
    <dgm:pt modelId="{50735BC2-8E8D-4FA4-9644-6DB2A38A2DD7}" type="parTrans" cxnId="{9D02D036-F0C3-4DE7-A6D5-A98F9B73959F}">
      <dgm:prSet/>
      <dgm:spPr/>
      <dgm:t>
        <a:bodyPr/>
        <a:lstStyle/>
        <a:p>
          <a:endParaRPr lang="en-US" sz="2000"/>
        </a:p>
      </dgm:t>
    </dgm:pt>
    <dgm:pt modelId="{520F9BF3-740B-4D92-941B-EDF88D5395D8}" type="sibTrans" cxnId="{9D02D036-F0C3-4DE7-A6D5-A98F9B73959F}">
      <dgm:prSet/>
      <dgm:spPr/>
      <dgm:t>
        <a:bodyPr/>
        <a:lstStyle/>
        <a:p>
          <a:endParaRPr lang="en-US" sz="2000"/>
        </a:p>
      </dgm:t>
    </dgm:pt>
    <dgm:pt modelId="{8C42B2C2-F4CE-446B-8431-2EE208CD0E6E}">
      <dgm:prSet custT="1"/>
      <dgm:spPr/>
      <dgm:t>
        <a:bodyPr/>
        <a:lstStyle/>
        <a:p>
          <a:pPr>
            <a:defRPr b="1"/>
          </a:pPr>
          <a:r>
            <a:rPr lang="en-US" sz="2000"/>
            <a:t>Vary the format – lessen “zoom fatigue”</a:t>
          </a:r>
        </a:p>
      </dgm:t>
    </dgm:pt>
    <dgm:pt modelId="{7F25BE06-C0DC-47CA-8155-8BE39D157A86}" type="parTrans" cxnId="{4AF784EB-2CAF-40C7-9000-86A8E1EB17CA}">
      <dgm:prSet/>
      <dgm:spPr/>
      <dgm:t>
        <a:bodyPr/>
        <a:lstStyle/>
        <a:p>
          <a:endParaRPr lang="en-US" sz="2000"/>
        </a:p>
      </dgm:t>
    </dgm:pt>
    <dgm:pt modelId="{CD6A5338-D7DC-4FF2-AF09-6E1269516079}" type="sibTrans" cxnId="{4AF784EB-2CAF-40C7-9000-86A8E1EB17CA}">
      <dgm:prSet/>
      <dgm:spPr/>
      <dgm:t>
        <a:bodyPr/>
        <a:lstStyle/>
        <a:p>
          <a:endParaRPr lang="en-US" sz="2000"/>
        </a:p>
      </dgm:t>
    </dgm:pt>
    <dgm:pt modelId="{F43D350B-D713-4A46-9901-ADCCED03ECE4}">
      <dgm:prSet custT="1"/>
      <dgm:spPr/>
      <dgm:t>
        <a:bodyPr/>
        <a:lstStyle/>
        <a:p>
          <a:r>
            <a:rPr lang="en-US" sz="2000"/>
            <a:t>Email</a:t>
          </a:r>
        </a:p>
      </dgm:t>
    </dgm:pt>
    <dgm:pt modelId="{9168E069-38B1-44CB-B65E-121509089A19}" type="parTrans" cxnId="{C3DC6E8A-7000-4198-8D3E-213C588985CD}">
      <dgm:prSet/>
      <dgm:spPr/>
      <dgm:t>
        <a:bodyPr/>
        <a:lstStyle/>
        <a:p>
          <a:endParaRPr lang="en-US" sz="2000"/>
        </a:p>
      </dgm:t>
    </dgm:pt>
    <dgm:pt modelId="{631B8AA9-0F89-44D7-90A3-95309E5E2FA4}" type="sibTrans" cxnId="{C3DC6E8A-7000-4198-8D3E-213C588985CD}">
      <dgm:prSet/>
      <dgm:spPr/>
      <dgm:t>
        <a:bodyPr/>
        <a:lstStyle/>
        <a:p>
          <a:endParaRPr lang="en-US" sz="2000"/>
        </a:p>
      </dgm:t>
    </dgm:pt>
    <dgm:pt modelId="{A2C8B970-2558-4777-95B0-03E72DD05C3E}">
      <dgm:prSet custT="1"/>
      <dgm:spPr/>
      <dgm:t>
        <a:bodyPr/>
        <a:lstStyle/>
        <a:p>
          <a:r>
            <a:rPr lang="en-US" sz="2000"/>
            <a:t>Phone </a:t>
          </a:r>
        </a:p>
      </dgm:t>
    </dgm:pt>
    <dgm:pt modelId="{51FB5D5D-BEE3-4001-A7FD-301AA975CD6D}" type="parTrans" cxnId="{C2CBCC8D-0604-4004-8E6F-B88E3AC72C15}">
      <dgm:prSet/>
      <dgm:spPr/>
      <dgm:t>
        <a:bodyPr/>
        <a:lstStyle/>
        <a:p>
          <a:endParaRPr lang="en-US" sz="2000"/>
        </a:p>
      </dgm:t>
    </dgm:pt>
    <dgm:pt modelId="{21B3D502-B95C-4995-9F5E-6DC655901808}" type="sibTrans" cxnId="{C2CBCC8D-0604-4004-8E6F-B88E3AC72C15}">
      <dgm:prSet/>
      <dgm:spPr/>
      <dgm:t>
        <a:bodyPr/>
        <a:lstStyle/>
        <a:p>
          <a:endParaRPr lang="en-US" sz="2000"/>
        </a:p>
      </dgm:t>
    </dgm:pt>
    <dgm:pt modelId="{2BF099B9-D856-4D95-AE89-CDB0D000714B}">
      <dgm:prSet custT="1"/>
      <dgm:spPr/>
      <dgm:t>
        <a:bodyPr/>
        <a:lstStyle/>
        <a:p>
          <a:r>
            <a:rPr lang="en-US" sz="2000"/>
            <a:t>Video conferencing (skype, zoom, webex, etc.)</a:t>
          </a:r>
        </a:p>
      </dgm:t>
    </dgm:pt>
    <dgm:pt modelId="{7B5D421F-9457-4559-8CC5-F5187110F2EA}" type="parTrans" cxnId="{4BE4025A-107D-410C-B8E7-A8970F702924}">
      <dgm:prSet/>
      <dgm:spPr/>
      <dgm:t>
        <a:bodyPr/>
        <a:lstStyle/>
        <a:p>
          <a:endParaRPr lang="en-US" sz="2000"/>
        </a:p>
      </dgm:t>
    </dgm:pt>
    <dgm:pt modelId="{7BD4CE75-8DC1-46FF-A49B-1F92C14B1EE9}" type="sibTrans" cxnId="{4BE4025A-107D-410C-B8E7-A8970F702924}">
      <dgm:prSet/>
      <dgm:spPr/>
      <dgm:t>
        <a:bodyPr/>
        <a:lstStyle/>
        <a:p>
          <a:endParaRPr lang="en-US" sz="2000"/>
        </a:p>
      </dgm:t>
    </dgm:pt>
    <dgm:pt modelId="{DC0FA3D8-AF98-48A7-A373-064EFE2971D2}">
      <dgm:prSet custT="1"/>
      <dgm:spPr/>
      <dgm:t>
        <a:bodyPr/>
        <a:lstStyle/>
        <a:p>
          <a:pPr>
            <a:defRPr b="1"/>
          </a:pPr>
          <a:r>
            <a:rPr lang="en-US" sz="2000"/>
            <a:t>Keep it real – let others know you are at home (there may be noise)</a:t>
          </a:r>
        </a:p>
      </dgm:t>
    </dgm:pt>
    <dgm:pt modelId="{4D9CFD32-80A7-492A-BBC6-13DDE0C203DE}" type="parTrans" cxnId="{06ED02F8-F231-44A0-ACC8-587CC37D2E9A}">
      <dgm:prSet/>
      <dgm:spPr/>
      <dgm:t>
        <a:bodyPr/>
        <a:lstStyle/>
        <a:p>
          <a:endParaRPr lang="en-US" sz="2000"/>
        </a:p>
      </dgm:t>
    </dgm:pt>
    <dgm:pt modelId="{0FBCC936-B763-4AC5-83A0-B02326E71357}" type="sibTrans" cxnId="{06ED02F8-F231-44A0-ACC8-587CC37D2E9A}">
      <dgm:prSet/>
      <dgm:spPr/>
      <dgm:t>
        <a:bodyPr/>
        <a:lstStyle/>
        <a:p>
          <a:endParaRPr lang="en-US" sz="2000"/>
        </a:p>
      </dgm:t>
    </dgm:pt>
    <dgm:pt modelId="{1663971F-8594-4FF7-9943-6E065A1C3C7A}">
      <dgm:prSet custT="1"/>
      <dgm:spPr/>
      <dgm:t>
        <a:bodyPr/>
        <a:lstStyle/>
        <a:p>
          <a:pPr>
            <a:defRPr b="1"/>
          </a:pPr>
          <a:r>
            <a:rPr lang="en-US" sz="2000"/>
            <a:t>Keep schedule up to date – let others know your availability</a:t>
          </a:r>
        </a:p>
      </dgm:t>
    </dgm:pt>
    <dgm:pt modelId="{A95134E7-E934-477B-B5CD-3DC41FED4606}" type="parTrans" cxnId="{80D69222-F812-4E5B-B7F3-80B93FF002CA}">
      <dgm:prSet/>
      <dgm:spPr/>
      <dgm:t>
        <a:bodyPr/>
        <a:lstStyle/>
        <a:p>
          <a:endParaRPr lang="en-US" sz="2000"/>
        </a:p>
      </dgm:t>
    </dgm:pt>
    <dgm:pt modelId="{BEE7BD1C-31A6-4E76-96CA-BA2146EDB75B}" type="sibTrans" cxnId="{80D69222-F812-4E5B-B7F3-80B93FF002CA}">
      <dgm:prSet/>
      <dgm:spPr/>
      <dgm:t>
        <a:bodyPr/>
        <a:lstStyle/>
        <a:p>
          <a:endParaRPr lang="en-US" sz="2000"/>
        </a:p>
      </dgm:t>
    </dgm:pt>
    <dgm:pt modelId="{6DB87EAB-DA9E-4F8B-9171-293D3F25DA38}" type="pres">
      <dgm:prSet presAssocID="{D259AC2E-A589-4856-AF14-F2D32BA70819}" presName="root" presStyleCnt="0">
        <dgm:presLayoutVars>
          <dgm:dir/>
          <dgm:resizeHandles val="exact"/>
        </dgm:presLayoutVars>
      </dgm:prSet>
      <dgm:spPr/>
    </dgm:pt>
    <dgm:pt modelId="{4A710F29-FF65-428E-8BD9-C9EBECA0AEE2}" type="pres">
      <dgm:prSet presAssocID="{6461A8FE-C912-4E6B-AB15-53C50C8DA846}" presName="compNode" presStyleCnt="0"/>
      <dgm:spPr/>
    </dgm:pt>
    <dgm:pt modelId="{C026EBA5-D546-4020-BA28-9BF2BDF6E937}" type="pres">
      <dgm:prSet presAssocID="{6461A8FE-C912-4E6B-AB15-53C50C8DA84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2B4D15FF-E3E6-46A3-A32D-4D7339097FEA}" type="pres">
      <dgm:prSet presAssocID="{6461A8FE-C912-4E6B-AB15-53C50C8DA846}" presName="iconSpace" presStyleCnt="0"/>
      <dgm:spPr/>
    </dgm:pt>
    <dgm:pt modelId="{AA3DF2C4-62FF-4E20-88CE-DE642D299470}" type="pres">
      <dgm:prSet presAssocID="{6461A8FE-C912-4E6B-AB15-53C50C8DA846}" presName="parTx" presStyleLbl="revTx" presStyleIdx="0" presStyleCnt="8">
        <dgm:presLayoutVars>
          <dgm:chMax val="0"/>
          <dgm:chPref val="0"/>
        </dgm:presLayoutVars>
      </dgm:prSet>
      <dgm:spPr/>
    </dgm:pt>
    <dgm:pt modelId="{DA5413E8-9A21-42D3-B22B-0B5D879712D7}" type="pres">
      <dgm:prSet presAssocID="{6461A8FE-C912-4E6B-AB15-53C50C8DA846}" presName="txSpace" presStyleCnt="0"/>
      <dgm:spPr/>
    </dgm:pt>
    <dgm:pt modelId="{3AED056C-8A05-4E5A-8BBD-CF25AFC70CB8}" type="pres">
      <dgm:prSet presAssocID="{6461A8FE-C912-4E6B-AB15-53C50C8DA846}" presName="desTx" presStyleLbl="revTx" presStyleIdx="1" presStyleCnt="8">
        <dgm:presLayoutVars/>
      </dgm:prSet>
      <dgm:spPr/>
    </dgm:pt>
    <dgm:pt modelId="{595AED18-2D05-4E88-9F33-B76F673A1E8C}" type="pres">
      <dgm:prSet presAssocID="{C36EBD7C-DCDF-4309-A141-77B107AAA3E0}" presName="sibTrans" presStyleCnt="0"/>
      <dgm:spPr/>
    </dgm:pt>
    <dgm:pt modelId="{29D342A1-4DCD-4C16-9532-A49E4D31AB2C}" type="pres">
      <dgm:prSet presAssocID="{8C42B2C2-F4CE-446B-8431-2EE208CD0E6E}" presName="compNode" presStyleCnt="0"/>
      <dgm:spPr/>
    </dgm:pt>
    <dgm:pt modelId="{ADA484C5-E06C-4DEE-9238-2C19D06D6DFD}" type="pres">
      <dgm:prSet presAssocID="{8C42B2C2-F4CE-446B-8431-2EE208CD0E6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oom Out"/>
        </a:ext>
      </dgm:extLst>
    </dgm:pt>
    <dgm:pt modelId="{F89B2CD8-888E-4E8F-B6C2-E5FF20520ED2}" type="pres">
      <dgm:prSet presAssocID="{8C42B2C2-F4CE-446B-8431-2EE208CD0E6E}" presName="iconSpace" presStyleCnt="0"/>
      <dgm:spPr/>
    </dgm:pt>
    <dgm:pt modelId="{6B502491-851E-4062-93E9-4B4CFE1B7C70}" type="pres">
      <dgm:prSet presAssocID="{8C42B2C2-F4CE-446B-8431-2EE208CD0E6E}" presName="parTx" presStyleLbl="revTx" presStyleIdx="2" presStyleCnt="8">
        <dgm:presLayoutVars>
          <dgm:chMax val="0"/>
          <dgm:chPref val="0"/>
        </dgm:presLayoutVars>
      </dgm:prSet>
      <dgm:spPr/>
    </dgm:pt>
    <dgm:pt modelId="{BBD713C8-76A8-4532-9C8B-ADF1CB681073}" type="pres">
      <dgm:prSet presAssocID="{8C42B2C2-F4CE-446B-8431-2EE208CD0E6E}" presName="txSpace" presStyleCnt="0"/>
      <dgm:spPr/>
    </dgm:pt>
    <dgm:pt modelId="{2BFADF8E-FD9C-4044-9F7A-D57F1FDFBB97}" type="pres">
      <dgm:prSet presAssocID="{8C42B2C2-F4CE-446B-8431-2EE208CD0E6E}" presName="desTx" presStyleLbl="revTx" presStyleIdx="3" presStyleCnt="8">
        <dgm:presLayoutVars/>
      </dgm:prSet>
      <dgm:spPr/>
    </dgm:pt>
    <dgm:pt modelId="{C6B903D0-D3D2-415B-BC7B-213D8324247F}" type="pres">
      <dgm:prSet presAssocID="{CD6A5338-D7DC-4FF2-AF09-6E1269516079}" presName="sibTrans" presStyleCnt="0"/>
      <dgm:spPr/>
    </dgm:pt>
    <dgm:pt modelId="{72270D92-176B-4FDD-9DF1-B5EB777982EC}" type="pres">
      <dgm:prSet presAssocID="{DC0FA3D8-AF98-48A7-A373-064EFE2971D2}" presName="compNode" presStyleCnt="0"/>
      <dgm:spPr/>
    </dgm:pt>
    <dgm:pt modelId="{2B5D0199-81DE-4F0C-9450-B162FAB83D56}" type="pres">
      <dgm:prSet presAssocID="{DC0FA3D8-AF98-48A7-A373-064EFE2971D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22B74DAE-3E89-43BA-A34D-4E9EFAB7B6B3}" type="pres">
      <dgm:prSet presAssocID="{DC0FA3D8-AF98-48A7-A373-064EFE2971D2}" presName="iconSpace" presStyleCnt="0"/>
      <dgm:spPr/>
    </dgm:pt>
    <dgm:pt modelId="{4BD7789C-DD06-4827-83B4-FC69F5CC9FE9}" type="pres">
      <dgm:prSet presAssocID="{DC0FA3D8-AF98-48A7-A373-064EFE2971D2}" presName="parTx" presStyleLbl="revTx" presStyleIdx="4" presStyleCnt="8">
        <dgm:presLayoutVars>
          <dgm:chMax val="0"/>
          <dgm:chPref val="0"/>
        </dgm:presLayoutVars>
      </dgm:prSet>
      <dgm:spPr/>
    </dgm:pt>
    <dgm:pt modelId="{F3F82B46-9C45-4950-BCD4-8D041AEFB903}" type="pres">
      <dgm:prSet presAssocID="{DC0FA3D8-AF98-48A7-A373-064EFE2971D2}" presName="txSpace" presStyleCnt="0"/>
      <dgm:spPr/>
    </dgm:pt>
    <dgm:pt modelId="{581D1A54-549E-4123-B2D3-465D2394F3EF}" type="pres">
      <dgm:prSet presAssocID="{DC0FA3D8-AF98-48A7-A373-064EFE2971D2}" presName="desTx" presStyleLbl="revTx" presStyleIdx="5" presStyleCnt="8">
        <dgm:presLayoutVars/>
      </dgm:prSet>
      <dgm:spPr/>
    </dgm:pt>
    <dgm:pt modelId="{BB551971-E233-4187-AA9C-7406A6E85C6A}" type="pres">
      <dgm:prSet presAssocID="{0FBCC936-B763-4AC5-83A0-B02326E71357}" presName="sibTrans" presStyleCnt="0"/>
      <dgm:spPr/>
    </dgm:pt>
    <dgm:pt modelId="{4891B14A-E0C4-4F48-BF55-DBF6BBD020E3}" type="pres">
      <dgm:prSet presAssocID="{1663971F-8594-4FF7-9943-6E065A1C3C7A}" presName="compNode" presStyleCnt="0"/>
      <dgm:spPr/>
    </dgm:pt>
    <dgm:pt modelId="{CC2D9B92-B1FD-4403-AB19-6E5875659978}" type="pres">
      <dgm:prSet presAssocID="{1663971F-8594-4FF7-9943-6E065A1C3C7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1D8053A6-B0C6-4735-9320-6C20C5EF8DF2}" type="pres">
      <dgm:prSet presAssocID="{1663971F-8594-4FF7-9943-6E065A1C3C7A}" presName="iconSpace" presStyleCnt="0"/>
      <dgm:spPr/>
    </dgm:pt>
    <dgm:pt modelId="{2C0E984D-CBEC-497E-8F2F-F94F19FF88F3}" type="pres">
      <dgm:prSet presAssocID="{1663971F-8594-4FF7-9943-6E065A1C3C7A}" presName="parTx" presStyleLbl="revTx" presStyleIdx="6" presStyleCnt="8">
        <dgm:presLayoutVars>
          <dgm:chMax val="0"/>
          <dgm:chPref val="0"/>
        </dgm:presLayoutVars>
      </dgm:prSet>
      <dgm:spPr/>
    </dgm:pt>
    <dgm:pt modelId="{1D47AA67-42F8-4322-A572-DDD9A07DE560}" type="pres">
      <dgm:prSet presAssocID="{1663971F-8594-4FF7-9943-6E065A1C3C7A}" presName="txSpace" presStyleCnt="0"/>
      <dgm:spPr/>
    </dgm:pt>
    <dgm:pt modelId="{94D22518-38AB-4430-B546-EA7711F326AB}" type="pres">
      <dgm:prSet presAssocID="{1663971F-8594-4FF7-9943-6E065A1C3C7A}" presName="desTx" presStyleLbl="revTx" presStyleIdx="7" presStyleCnt="8">
        <dgm:presLayoutVars/>
      </dgm:prSet>
      <dgm:spPr/>
    </dgm:pt>
  </dgm:ptLst>
  <dgm:cxnLst>
    <dgm:cxn modelId="{DA80A300-1AD4-4FD7-BB57-3FB42AA55519}" srcId="{D259AC2E-A589-4856-AF14-F2D32BA70819}" destId="{6461A8FE-C912-4E6B-AB15-53C50C8DA846}" srcOrd="0" destOrd="0" parTransId="{2B4F3C70-51B1-430B-89C0-C87AE6837DC9}" sibTransId="{C36EBD7C-DCDF-4309-A141-77B107AAA3E0}"/>
    <dgm:cxn modelId="{744BEE1B-DEDA-4A98-911E-EC13AB4A4676}" type="presOf" srcId="{A2C8B970-2558-4777-95B0-03E72DD05C3E}" destId="{2BFADF8E-FD9C-4044-9F7A-D57F1FDFBB97}" srcOrd="0" destOrd="1" presId="urn:microsoft.com/office/officeart/2018/5/layout/CenteredIconLabelDescriptionList"/>
    <dgm:cxn modelId="{9DB32C1D-29A7-414D-8BEF-CBFC56D43217}" type="presOf" srcId="{1663971F-8594-4FF7-9943-6E065A1C3C7A}" destId="{2C0E984D-CBEC-497E-8F2F-F94F19FF88F3}" srcOrd="0" destOrd="0" presId="urn:microsoft.com/office/officeart/2018/5/layout/CenteredIconLabelDescriptionList"/>
    <dgm:cxn modelId="{80D69222-F812-4E5B-B7F3-80B93FF002CA}" srcId="{D259AC2E-A589-4856-AF14-F2D32BA70819}" destId="{1663971F-8594-4FF7-9943-6E065A1C3C7A}" srcOrd="3" destOrd="0" parTransId="{A95134E7-E934-477B-B5CD-3DC41FED4606}" sibTransId="{BEE7BD1C-31A6-4E76-96CA-BA2146EDB75B}"/>
    <dgm:cxn modelId="{9D02D036-F0C3-4DE7-A6D5-A98F9B73959F}" srcId="{6461A8FE-C912-4E6B-AB15-53C50C8DA846}" destId="{6162A957-ACFF-4257-9A87-3DED4FC03B34}" srcOrd="0" destOrd="0" parTransId="{50735BC2-8E8D-4FA4-9644-6DB2A38A2DD7}" sibTransId="{520F9BF3-740B-4D92-941B-EDF88D5395D8}"/>
    <dgm:cxn modelId="{0774F245-F292-45E4-9399-69AE52BB55A2}" type="presOf" srcId="{6162A957-ACFF-4257-9A87-3DED4FC03B34}" destId="{3AED056C-8A05-4E5A-8BBD-CF25AFC70CB8}" srcOrd="0" destOrd="0" presId="urn:microsoft.com/office/officeart/2018/5/layout/CenteredIconLabelDescriptionList"/>
    <dgm:cxn modelId="{B05B1A6A-E2C9-429F-B5CD-516416143447}" type="presOf" srcId="{F43D350B-D713-4A46-9901-ADCCED03ECE4}" destId="{2BFADF8E-FD9C-4044-9F7A-D57F1FDFBB97}" srcOrd="0" destOrd="0" presId="urn:microsoft.com/office/officeart/2018/5/layout/CenteredIconLabelDescriptionList"/>
    <dgm:cxn modelId="{FBD6AD4B-F207-4A4D-9EBF-C496DA31F3C8}" type="presOf" srcId="{8C42B2C2-F4CE-446B-8431-2EE208CD0E6E}" destId="{6B502491-851E-4062-93E9-4B4CFE1B7C70}" srcOrd="0" destOrd="0" presId="urn:microsoft.com/office/officeart/2018/5/layout/CenteredIconLabelDescriptionList"/>
    <dgm:cxn modelId="{27EFF052-EB0D-46E4-A688-5FA4328A4855}" type="presOf" srcId="{2BF099B9-D856-4D95-AE89-CDB0D000714B}" destId="{2BFADF8E-FD9C-4044-9F7A-D57F1FDFBB97}" srcOrd="0" destOrd="2" presId="urn:microsoft.com/office/officeart/2018/5/layout/CenteredIconLabelDescriptionList"/>
    <dgm:cxn modelId="{4BE4025A-107D-410C-B8E7-A8970F702924}" srcId="{8C42B2C2-F4CE-446B-8431-2EE208CD0E6E}" destId="{2BF099B9-D856-4D95-AE89-CDB0D000714B}" srcOrd="2" destOrd="0" parTransId="{7B5D421F-9457-4559-8CC5-F5187110F2EA}" sibTransId="{7BD4CE75-8DC1-46FF-A49B-1F92C14B1EE9}"/>
    <dgm:cxn modelId="{C3DC6E8A-7000-4198-8D3E-213C588985CD}" srcId="{8C42B2C2-F4CE-446B-8431-2EE208CD0E6E}" destId="{F43D350B-D713-4A46-9901-ADCCED03ECE4}" srcOrd="0" destOrd="0" parTransId="{9168E069-38B1-44CB-B65E-121509089A19}" sibTransId="{631B8AA9-0F89-44D7-90A3-95309E5E2FA4}"/>
    <dgm:cxn modelId="{C2CBCC8D-0604-4004-8E6F-B88E3AC72C15}" srcId="{8C42B2C2-F4CE-446B-8431-2EE208CD0E6E}" destId="{A2C8B970-2558-4777-95B0-03E72DD05C3E}" srcOrd="1" destOrd="0" parTransId="{51FB5D5D-BEE3-4001-A7FD-301AA975CD6D}" sibTransId="{21B3D502-B95C-4995-9F5E-6DC655901808}"/>
    <dgm:cxn modelId="{E5874993-EABC-4B04-86E6-5C83F8188B19}" type="presOf" srcId="{D259AC2E-A589-4856-AF14-F2D32BA70819}" destId="{6DB87EAB-DA9E-4F8B-9171-293D3F25DA38}" srcOrd="0" destOrd="0" presId="urn:microsoft.com/office/officeart/2018/5/layout/CenteredIconLabelDescriptionList"/>
    <dgm:cxn modelId="{C0BA549D-F5EA-4A56-903D-A1AC11894D94}" type="presOf" srcId="{6461A8FE-C912-4E6B-AB15-53C50C8DA846}" destId="{AA3DF2C4-62FF-4E20-88CE-DE642D299470}" srcOrd="0" destOrd="0" presId="urn:microsoft.com/office/officeart/2018/5/layout/CenteredIconLabelDescriptionList"/>
    <dgm:cxn modelId="{9111D6E0-B3A8-43ED-82A2-62381E2581B0}" type="presOf" srcId="{DC0FA3D8-AF98-48A7-A373-064EFE2971D2}" destId="{4BD7789C-DD06-4827-83B4-FC69F5CC9FE9}" srcOrd="0" destOrd="0" presId="urn:microsoft.com/office/officeart/2018/5/layout/CenteredIconLabelDescriptionList"/>
    <dgm:cxn modelId="{4AF784EB-2CAF-40C7-9000-86A8E1EB17CA}" srcId="{D259AC2E-A589-4856-AF14-F2D32BA70819}" destId="{8C42B2C2-F4CE-446B-8431-2EE208CD0E6E}" srcOrd="1" destOrd="0" parTransId="{7F25BE06-C0DC-47CA-8155-8BE39D157A86}" sibTransId="{CD6A5338-D7DC-4FF2-AF09-6E1269516079}"/>
    <dgm:cxn modelId="{06ED02F8-F231-44A0-ACC8-587CC37D2E9A}" srcId="{D259AC2E-A589-4856-AF14-F2D32BA70819}" destId="{DC0FA3D8-AF98-48A7-A373-064EFE2971D2}" srcOrd="2" destOrd="0" parTransId="{4D9CFD32-80A7-492A-BBC6-13DDE0C203DE}" sibTransId="{0FBCC936-B763-4AC5-83A0-B02326E71357}"/>
    <dgm:cxn modelId="{B13648FB-3BCE-47E2-B0C2-92768C4AAC47}" type="presParOf" srcId="{6DB87EAB-DA9E-4F8B-9171-293D3F25DA38}" destId="{4A710F29-FF65-428E-8BD9-C9EBECA0AEE2}" srcOrd="0" destOrd="0" presId="urn:microsoft.com/office/officeart/2018/5/layout/CenteredIconLabelDescriptionList"/>
    <dgm:cxn modelId="{6EC7723F-0F1F-4D6C-9238-5F9EBAE30B11}" type="presParOf" srcId="{4A710F29-FF65-428E-8BD9-C9EBECA0AEE2}" destId="{C026EBA5-D546-4020-BA28-9BF2BDF6E937}" srcOrd="0" destOrd="0" presId="urn:microsoft.com/office/officeart/2018/5/layout/CenteredIconLabelDescriptionList"/>
    <dgm:cxn modelId="{FA4C41FC-9B75-4F53-9A13-E7D4A98ACF9B}" type="presParOf" srcId="{4A710F29-FF65-428E-8BD9-C9EBECA0AEE2}" destId="{2B4D15FF-E3E6-46A3-A32D-4D7339097FEA}" srcOrd="1" destOrd="0" presId="urn:microsoft.com/office/officeart/2018/5/layout/CenteredIconLabelDescriptionList"/>
    <dgm:cxn modelId="{9B5A6F03-6CF1-4B10-B737-5233CCB3A182}" type="presParOf" srcId="{4A710F29-FF65-428E-8BD9-C9EBECA0AEE2}" destId="{AA3DF2C4-62FF-4E20-88CE-DE642D299470}" srcOrd="2" destOrd="0" presId="urn:microsoft.com/office/officeart/2018/5/layout/CenteredIconLabelDescriptionList"/>
    <dgm:cxn modelId="{B63C77F3-23F0-4D5F-B0A5-653091696E04}" type="presParOf" srcId="{4A710F29-FF65-428E-8BD9-C9EBECA0AEE2}" destId="{DA5413E8-9A21-42D3-B22B-0B5D879712D7}" srcOrd="3" destOrd="0" presId="urn:microsoft.com/office/officeart/2018/5/layout/CenteredIconLabelDescriptionList"/>
    <dgm:cxn modelId="{C200909A-DB77-48D8-BF4F-A4D10C6C91FD}" type="presParOf" srcId="{4A710F29-FF65-428E-8BD9-C9EBECA0AEE2}" destId="{3AED056C-8A05-4E5A-8BBD-CF25AFC70CB8}" srcOrd="4" destOrd="0" presId="urn:microsoft.com/office/officeart/2018/5/layout/CenteredIconLabelDescriptionList"/>
    <dgm:cxn modelId="{CDAC4448-6F63-4044-93E9-2E2A01F70915}" type="presParOf" srcId="{6DB87EAB-DA9E-4F8B-9171-293D3F25DA38}" destId="{595AED18-2D05-4E88-9F33-B76F673A1E8C}" srcOrd="1" destOrd="0" presId="urn:microsoft.com/office/officeart/2018/5/layout/CenteredIconLabelDescriptionList"/>
    <dgm:cxn modelId="{5AFD0683-A355-4698-BE6B-42C8AA6A784B}" type="presParOf" srcId="{6DB87EAB-DA9E-4F8B-9171-293D3F25DA38}" destId="{29D342A1-4DCD-4C16-9532-A49E4D31AB2C}" srcOrd="2" destOrd="0" presId="urn:microsoft.com/office/officeart/2018/5/layout/CenteredIconLabelDescriptionList"/>
    <dgm:cxn modelId="{5F03EE2C-F99F-4750-BCF9-9BF3A649D534}" type="presParOf" srcId="{29D342A1-4DCD-4C16-9532-A49E4D31AB2C}" destId="{ADA484C5-E06C-4DEE-9238-2C19D06D6DFD}" srcOrd="0" destOrd="0" presId="urn:microsoft.com/office/officeart/2018/5/layout/CenteredIconLabelDescriptionList"/>
    <dgm:cxn modelId="{22A6FFEA-1453-4B78-929F-F4DB1D70DF9A}" type="presParOf" srcId="{29D342A1-4DCD-4C16-9532-A49E4D31AB2C}" destId="{F89B2CD8-888E-4E8F-B6C2-E5FF20520ED2}" srcOrd="1" destOrd="0" presId="urn:microsoft.com/office/officeart/2018/5/layout/CenteredIconLabelDescriptionList"/>
    <dgm:cxn modelId="{A610BDBD-B612-44A2-BDF6-BF2343D5CDDA}" type="presParOf" srcId="{29D342A1-4DCD-4C16-9532-A49E4D31AB2C}" destId="{6B502491-851E-4062-93E9-4B4CFE1B7C70}" srcOrd="2" destOrd="0" presId="urn:microsoft.com/office/officeart/2018/5/layout/CenteredIconLabelDescriptionList"/>
    <dgm:cxn modelId="{E12CD603-805E-4215-9E44-828A6A1D5E56}" type="presParOf" srcId="{29D342A1-4DCD-4C16-9532-A49E4D31AB2C}" destId="{BBD713C8-76A8-4532-9C8B-ADF1CB681073}" srcOrd="3" destOrd="0" presId="urn:microsoft.com/office/officeart/2018/5/layout/CenteredIconLabelDescriptionList"/>
    <dgm:cxn modelId="{D17A2532-7FF7-405C-A383-BE9251884690}" type="presParOf" srcId="{29D342A1-4DCD-4C16-9532-A49E4D31AB2C}" destId="{2BFADF8E-FD9C-4044-9F7A-D57F1FDFBB97}" srcOrd="4" destOrd="0" presId="urn:microsoft.com/office/officeart/2018/5/layout/CenteredIconLabelDescriptionList"/>
    <dgm:cxn modelId="{88062C88-22F0-468A-AEB2-6615AA6A2919}" type="presParOf" srcId="{6DB87EAB-DA9E-4F8B-9171-293D3F25DA38}" destId="{C6B903D0-D3D2-415B-BC7B-213D8324247F}" srcOrd="3" destOrd="0" presId="urn:microsoft.com/office/officeart/2018/5/layout/CenteredIconLabelDescriptionList"/>
    <dgm:cxn modelId="{F91DEF2C-4366-4335-8F96-C5A4ECC26724}" type="presParOf" srcId="{6DB87EAB-DA9E-4F8B-9171-293D3F25DA38}" destId="{72270D92-176B-4FDD-9DF1-B5EB777982EC}" srcOrd="4" destOrd="0" presId="urn:microsoft.com/office/officeart/2018/5/layout/CenteredIconLabelDescriptionList"/>
    <dgm:cxn modelId="{6E7D2882-E47F-4169-BBB3-0069B0A9E206}" type="presParOf" srcId="{72270D92-176B-4FDD-9DF1-B5EB777982EC}" destId="{2B5D0199-81DE-4F0C-9450-B162FAB83D56}" srcOrd="0" destOrd="0" presId="urn:microsoft.com/office/officeart/2018/5/layout/CenteredIconLabelDescriptionList"/>
    <dgm:cxn modelId="{269E2C02-A84A-46EB-8611-A6846D93C6A1}" type="presParOf" srcId="{72270D92-176B-4FDD-9DF1-B5EB777982EC}" destId="{22B74DAE-3E89-43BA-A34D-4E9EFAB7B6B3}" srcOrd="1" destOrd="0" presId="urn:microsoft.com/office/officeart/2018/5/layout/CenteredIconLabelDescriptionList"/>
    <dgm:cxn modelId="{B73B34DD-A848-434E-A012-F7E93BD580FA}" type="presParOf" srcId="{72270D92-176B-4FDD-9DF1-B5EB777982EC}" destId="{4BD7789C-DD06-4827-83B4-FC69F5CC9FE9}" srcOrd="2" destOrd="0" presId="urn:microsoft.com/office/officeart/2018/5/layout/CenteredIconLabelDescriptionList"/>
    <dgm:cxn modelId="{DCAF14FE-EF3A-4DF4-AFD5-A63A7B77BB3B}" type="presParOf" srcId="{72270D92-176B-4FDD-9DF1-B5EB777982EC}" destId="{F3F82B46-9C45-4950-BCD4-8D041AEFB903}" srcOrd="3" destOrd="0" presId="urn:microsoft.com/office/officeart/2018/5/layout/CenteredIconLabelDescriptionList"/>
    <dgm:cxn modelId="{68938D2E-1DDE-423E-BAA3-E0F83DA2D070}" type="presParOf" srcId="{72270D92-176B-4FDD-9DF1-B5EB777982EC}" destId="{581D1A54-549E-4123-B2D3-465D2394F3EF}" srcOrd="4" destOrd="0" presId="urn:microsoft.com/office/officeart/2018/5/layout/CenteredIconLabelDescriptionList"/>
    <dgm:cxn modelId="{A6AE12D3-B7CF-41FB-8E47-C3C5B86A7E6E}" type="presParOf" srcId="{6DB87EAB-DA9E-4F8B-9171-293D3F25DA38}" destId="{BB551971-E233-4187-AA9C-7406A6E85C6A}" srcOrd="5" destOrd="0" presId="urn:microsoft.com/office/officeart/2018/5/layout/CenteredIconLabelDescriptionList"/>
    <dgm:cxn modelId="{C9635FAF-2587-4CF4-BD70-18896DB650D3}" type="presParOf" srcId="{6DB87EAB-DA9E-4F8B-9171-293D3F25DA38}" destId="{4891B14A-E0C4-4F48-BF55-DBF6BBD020E3}" srcOrd="6" destOrd="0" presId="urn:microsoft.com/office/officeart/2018/5/layout/CenteredIconLabelDescriptionList"/>
    <dgm:cxn modelId="{EE4C7174-BEE6-4F2A-8A98-E74CD9731E6E}" type="presParOf" srcId="{4891B14A-E0C4-4F48-BF55-DBF6BBD020E3}" destId="{CC2D9B92-B1FD-4403-AB19-6E5875659978}" srcOrd="0" destOrd="0" presId="urn:microsoft.com/office/officeart/2018/5/layout/CenteredIconLabelDescriptionList"/>
    <dgm:cxn modelId="{3484E787-7F1E-42FF-8923-9B7A86BE9E67}" type="presParOf" srcId="{4891B14A-E0C4-4F48-BF55-DBF6BBD020E3}" destId="{1D8053A6-B0C6-4735-9320-6C20C5EF8DF2}" srcOrd="1" destOrd="0" presId="urn:microsoft.com/office/officeart/2018/5/layout/CenteredIconLabelDescriptionList"/>
    <dgm:cxn modelId="{C0C35199-D153-4BB2-811B-1E6D9882CFDD}" type="presParOf" srcId="{4891B14A-E0C4-4F48-BF55-DBF6BBD020E3}" destId="{2C0E984D-CBEC-497E-8F2F-F94F19FF88F3}" srcOrd="2" destOrd="0" presId="urn:microsoft.com/office/officeart/2018/5/layout/CenteredIconLabelDescriptionList"/>
    <dgm:cxn modelId="{1C8E52B2-3C59-4CD2-A8CF-364EC4ECFBB3}" type="presParOf" srcId="{4891B14A-E0C4-4F48-BF55-DBF6BBD020E3}" destId="{1D47AA67-42F8-4322-A572-DDD9A07DE560}" srcOrd="3" destOrd="0" presId="urn:microsoft.com/office/officeart/2018/5/layout/CenteredIconLabelDescriptionList"/>
    <dgm:cxn modelId="{AA833F5B-1889-46E7-BA1B-F91996875FB2}" type="presParOf" srcId="{4891B14A-E0C4-4F48-BF55-DBF6BBD020E3}" destId="{94D22518-38AB-4430-B546-EA7711F326AB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E4B150-A26A-4FE9-AEAA-5A80CF7A26BC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1B5F465-7F53-4615-94D4-08776D9AF93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aseline="0"/>
            <a:t>Make small adjustments in your schedule</a:t>
          </a:r>
          <a:endParaRPr lang="en-US"/>
        </a:p>
      </dgm:t>
    </dgm:pt>
    <dgm:pt modelId="{E5F7315C-C557-434A-8A1D-A5D786E25E91}" type="parTrans" cxnId="{8AC5F878-F0B7-4300-9594-4397D5EAE162}">
      <dgm:prSet/>
      <dgm:spPr/>
      <dgm:t>
        <a:bodyPr/>
        <a:lstStyle/>
        <a:p>
          <a:endParaRPr lang="en-US"/>
        </a:p>
      </dgm:t>
    </dgm:pt>
    <dgm:pt modelId="{E23A7755-02F4-4173-AB10-4843078435E8}" type="sibTrans" cxnId="{8AC5F878-F0B7-4300-9594-4397D5EAE162}">
      <dgm:prSet/>
      <dgm:spPr/>
      <dgm:t>
        <a:bodyPr/>
        <a:lstStyle/>
        <a:p>
          <a:endParaRPr lang="en-US"/>
        </a:p>
      </dgm:t>
    </dgm:pt>
    <dgm:pt modelId="{B063B0AC-2E95-4417-B95F-4D973F27A5B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aseline="0"/>
            <a:t>Don’t get lost in the details</a:t>
          </a:r>
          <a:endParaRPr lang="en-US"/>
        </a:p>
      </dgm:t>
    </dgm:pt>
    <dgm:pt modelId="{20D70D6E-25D5-4885-9837-BE8D1A0716DC}" type="parTrans" cxnId="{1A000D13-CFD2-44FE-8E65-72B3ACF470CF}">
      <dgm:prSet/>
      <dgm:spPr/>
      <dgm:t>
        <a:bodyPr/>
        <a:lstStyle/>
        <a:p>
          <a:endParaRPr lang="en-US"/>
        </a:p>
      </dgm:t>
    </dgm:pt>
    <dgm:pt modelId="{0A1F93F0-E82D-4E99-8868-8C01009F5D6C}" type="sibTrans" cxnId="{1A000D13-CFD2-44FE-8E65-72B3ACF470CF}">
      <dgm:prSet/>
      <dgm:spPr/>
      <dgm:t>
        <a:bodyPr/>
        <a:lstStyle/>
        <a:p>
          <a:endParaRPr lang="en-US"/>
        </a:p>
      </dgm:t>
    </dgm:pt>
    <dgm:pt modelId="{07279271-C655-4246-A864-83E65522013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aseline="0"/>
            <a:t>Try not to be overwhelmed</a:t>
          </a:r>
          <a:endParaRPr lang="en-US"/>
        </a:p>
      </dgm:t>
    </dgm:pt>
    <dgm:pt modelId="{8E3FF62A-A3D0-4FC8-B396-D3A17541FB7E}" type="parTrans" cxnId="{4E58ABC1-7955-4012-A1C4-3A7640F137FC}">
      <dgm:prSet/>
      <dgm:spPr/>
      <dgm:t>
        <a:bodyPr/>
        <a:lstStyle/>
        <a:p>
          <a:endParaRPr lang="en-US"/>
        </a:p>
      </dgm:t>
    </dgm:pt>
    <dgm:pt modelId="{54641A68-3F25-4BBF-B13B-88FF2018428E}" type="sibTrans" cxnId="{4E58ABC1-7955-4012-A1C4-3A7640F137FC}">
      <dgm:prSet/>
      <dgm:spPr/>
      <dgm:t>
        <a:bodyPr/>
        <a:lstStyle/>
        <a:p>
          <a:endParaRPr lang="en-US"/>
        </a:p>
      </dgm:t>
    </dgm:pt>
    <dgm:pt modelId="{C8FAE248-07DE-4B82-8B89-A0D194BE605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aseline="0"/>
            <a:t>Remember your motivation</a:t>
          </a:r>
          <a:endParaRPr lang="en-US"/>
        </a:p>
      </dgm:t>
    </dgm:pt>
    <dgm:pt modelId="{D67AE2B8-82CD-4047-9E3B-AEBCAC41312B}" type="parTrans" cxnId="{6C8A553C-33F4-4D5E-9F40-5B08AB76B752}">
      <dgm:prSet/>
      <dgm:spPr/>
      <dgm:t>
        <a:bodyPr/>
        <a:lstStyle/>
        <a:p>
          <a:endParaRPr lang="en-US"/>
        </a:p>
      </dgm:t>
    </dgm:pt>
    <dgm:pt modelId="{285552D8-7215-4C56-A4AB-2379448984B3}" type="sibTrans" cxnId="{6C8A553C-33F4-4D5E-9F40-5B08AB76B752}">
      <dgm:prSet/>
      <dgm:spPr/>
      <dgm:t>
        <a:bodyPr/>
        <a:lstStyle/>
        <a:p>
          <a:endParaRPr lang="en-US"/>
        </a:p>
      </dgm:t>
    </dgm:pt>
    <dgm:pt modelId="{1A3C979B-5911-4441-8BF2-9E1677FCC61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aseline="0"/>
            <a:t>Have a sense of humor</a:t>
          </a:r>
          <a:endParaRPr lang="en-US"/>
        </a:p>
      </dgm:t>
    </dgm:pt>
    <dgm:pt modelId="{40D5FEE1-15B9-4F31-B967-B105AAA10B5A}" type="parTrans" cxnId="{3003ED62-7CDE-4DB2-B519-4F6C36294126}">
      <dgm:prSet/>
      <dgm:spPr/>
      <dgm:t>
        <a:bodyPr/>
        <a:lstStyle/>
        <a:p>
          <a:endParaRPr lang="en-US"/>
        </a:p>
      </dgm:t>
    </dgm:pt>
    <dgm:pt modelId="{CA73862C-D501-44AD-9E35-CABC3388F0F3}" type="sibTrans" cxnId="{3003ED62-7CDE-4DB2-B519-4F6C36294126}">
      <dgm:prSet/>
      <dgm:spPr/>
      <dgm:t>
        <a:bodyPr/>
        <a:lstStyle/>
        <a:p>
          <a:endParaRPr lang="en-US"/>
        </a:p>
      </dgm:t>
    </dgm:pt>
    <dgm:pt modelId="{8EF7F13B-AABE-4C4B-ACD9-8F9EC85DD7A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aseline="0"/>
            <a:t>Remember the more important things/people</a:t>
          </a:r>
          <a:endParaRPr lang="en-US"/>
        </a:p>
      </dgm:t>
    </dgm:pt>
    <dgm:pt modelId="{FD500427-15FB-4B93-8BE8-DAB6D56F64D0}" type="parTrans" cxnId="{8275F658-BEB7-45A7-8CB6-B613C4D225BD}">
      <dgm:prSet/>
      <dgm:spPr/>
      <dgm:t>
        <a:bodyPr/>
        <a:lstStyle/>
        <a:p>
          <a:endParaRPr lang="en-US"/>
        </a:p>
      </dgm:t>
    </dgm:pt>
    <dgm:pt modelId="{1F181FB0-8A02-4569-9D28-5AEE161FE099}" type="sibTrans" cxnId="{8275F658-BEB7-45A7-8CB6-B613C4D225BD}">
      <dgm:prSet/>
      <dgm:spPr/>
      <dgm:t>
        <a:bodyPr/>
        <a:lstStyle/>
        <a:p>
          <a:endParaRPr lang="en-US"/>
        </a:p>
      </dgm:t>
    </dgm:pt>
    <dgm:pt modelId="{DC8A7DEE-B99A-44E3-88D2-FDAB14119BC2}" type="pres">
      <dgm:prSet presAssocID="{EAE4B150-A26A-4FE9-AEAA-5A80CF7A26BC}" presName="root" presStyleCnt="0">
        <dgm:presLayoutVars>
          <dgm:dir/>
          <dgm:resizeHandles val="exact"/>
        </dgm:presLayoutVars>
      </dgm:prSet>
      <dgm:spPr/>
    </dgm:pt>
    <dgm:pt modelId="{98C1BFB5-866E-4228-8E5F-8AEE117DD0F3}" type="pres">
      <dgm:prSet presAssocID="{C1B5F465-7F53-4615-94D4-08776D9AF935}" presName="compNode" presStyleCnt="0"/>
      <dgm:spPr/>
    </dgm:pt>
    <dgm:pt modelId="{9684ED59-8D7E-4845-B286-4E19AC08A5EE}" type="pres">
      <dgm:prSet presAssocID="{C1B5F465-7F53-4615-94D4-08776D9AF935}" presName="iconBgRect" presStyleLbl="bgShp" presStyleIdx="0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091A6C5A-64B8-4912-BE02-D6718F49A97E}" type="pres">
      <dgm:prSet presAssocID="{C1B5F465-7F53-4615-94D4-08776D9AF93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CB72008C-B7C8-4C6E-BACD-9E43DBF36E8A}" type="pres">
      <dgm:prSet presAssocID="{C1B5F465-7F53-4615-94D4-08776D9AF935}" presName="spaceRect" presStyleCnt="0"/>
      <dgm:spPr/>
    </dgm:pt>
    <dgm:pt modelId="{FE8C6478-D5F1-47E8-8A5F-8DE04C9E09A5}" type="pres">
      <dgm:prSet presAssocID="{C1B5F465-7F53-4615-94D4-08776D9AF935}" presName="textRect" presStyleLbl="revTx" presStyleIdx="0" presStyleCnt="6">
        <dgm:presLayoutVars>
          <dgm:chMax val="1"/>
          <dgm:chPref val="1"/>
        </dgm:presLayoutVars>
      </dgm:prSet>
      <dgm:spPr/>
    </dgm:pt>
    <dgm:pt modelId="{0AD49991-6685-4764-8C3E-F4F840472E1F}" type="pres">
      <dgm:prSet presAssocID="{E23A7755-02F4-4173-AB10-4843078435E8}" presName="sibTrans" presStyleCnt="0"/>
      <dgm:spPr/>
    </dgm:pt>
    <dgm:pt modelId="{D4A67DC6-95CD-43D5-BC52-99AAF437FC28}" type="pres">
      <dgm:prSet presAssocID="{B063B0AC-2E95-4417-B95F-4D973F27A5BF}" presName="compNode" presStyleCnt="0"/>
      <dgm:spPr/>
    </dgm:pt>
    <dgm:pt modelId="{892C8C65-90C4-474B-8415-0646CD080E38}" type="pres">
      <dgm:prSet presAssocID="{B063B0AC-2E95-4417-B95F-4D973F27A5BF}" presName="iconBgRect" presStyleLbl="bgShp" presStyleIdx="1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AD6C79AF-23E9-43F3-BCA5-91E7D6010AB3}" type="pres">
      <dgm:prSet presAssocID="{B063B0AC-2E95-4417-B95F-4D973F27A5BF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49850ED3-FEE3-4340-B40E-DB9685583557}" type="pres">
      <dgm:prSet presAssocID="{B063B0AC-2E95-4417-B95F-4D973F27A5BF}" presName="spaceRect" presStyleCnt="0"/>
      <dgm:spPr/>
    </dgm:pt>
    <dgm:pt modelId="{013FB41D-A081-44A5-B103-2E4EDFA5D50B}" type="pres">
      <dgm:prSet presAssocID="{B063B0AC-2E95-4417-B95F-4D973F27A5BF}" presName="textRect" presStyleLbl="revTx" presStyleIdx="1" presStyleCnt="6">
        <dgm:presLayoutVars>
          <dgm:chMax val="1"/>
          <dgm:chPref val="1"/>
        </dgm:presLayoutVars>
      </dgm:prSet>
      <dgm:spPr/>
    </dgm:pt>
    <dgm:pt modelId="{43912A6A-50B0-441C-9B3D-255879228775}" type="pres">
      <dgm:prSet presAssocID="{0A1F93F0-E82D-4E99-8868-8C01009F5D6C}" presName="sibTrans" presStyleCnt="0"/>
      <dgm:spPr/>
    </dgm:pt>
    <dgm:pt modelId="{6BA4B409-0436-4A71-A8EF-0B4CD99F6ACE}" type="pres">
      <dgm:prSet presAssocID="{07279271-C655-4246-A864-83E65522013B}" presName="compNode" presStyleCnt="0"/>
      <dgm:spPr/>
    </dgm:pt>
    <dgm:pt modelId="{1E5B0EA8-43E9-4792-8D59-A8A40B566735}" type="pres">
      <dgm:prSet presAssocID="{07279271-C655-4246-A864-83E65522013B}" presName="iconBgRect" presStyleLbl="bgShp" presStyleIdx="2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0E125ED5-85B7-4761-9A9A-6EA8C3E28075}" type="pres">
      <dgm:prSet presAssocID="{07279271-C655-4246-A864-83E65522013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0D4FE93A-65BE-4165-A0AE-23C1B5163B11}" type="pres">
      <dgm:prSet presAssocID="{07279271-C655-4246-A864-83E65522013B}" presName="spaceRect" presStyleCnt="0"/>
      <dgm:spPr/>
    </dgm:pt>
    <dgm:pt modelId="{A5837E07-8973-4BD3-A983-730B73A90415}" type="pres">
      <dgm:prSet presAssocID="{07279271-C655-4246-A864-83E65522013B}" presName="textRect" presStyleLbl="revTx" presStyleIdx="2" presStyleCnt="6">
        <dgm:presLayoutVars>
          <dgm:chMax val="1"/>
          <dgm:chPref val="1"/>
        </dgm:presLayoutVars>
      </dgm:prSet>
      <dgm:spPr/>
    </dgm:pt>
    <dgm:pt modelId="{36224D75-E187-4429-A45E-027ADA535238}" type="pres">
      <dgm:prSet presAssocID="{54641A68-3F25-4BBF-B13B-88FF2018428E}" presName="sibTrans" presStyleCnt="0"/>
      <dgm:spPr/>
    </dgm:pt>
    <dgm:pt modelId="{E225FD88-61A0-4AA1-8416-F4C23D1D202B}" type="pres">
      <dgm:prSet presAssocID="{C8FAE248-07DE-4B82-8B89-A0D194BE605A}" presName="compNode" presStyleCnt="0"/>
      <dgm:spPr/>
    </dgm:pt>
    <dgm:pt modelId="{0BE35756-EFC0-4EC2-BFA9-0CCEA297AFF4}" type="pres">
      <dgm:prSet presAssocID="{C8FAE248-07DE-4B82-8B89-A0D194BE605A}" presName="iconBgRect" presStyleLbl="bgShp" presStyleIdx="3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C0A2222B-3063-4632-BE0D-EE6E7F46C04F}" type="pres">
      <dgm:prSet presAssocID="{C8FAE248-07DE-4B82-8B89-A0D194BE605A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E62A112C-1179-46AB-BA82-FA0A9C49EB91}" type="pres">
      <dgm:prSet presAssocID="{C8FAE248-07DE-4B82-8B89-A0D194BE605A}" presName="spaceRect" presStyleCnt="0"/>
      <dgm:spPr/>
    </dgm:pt>
    <dgm:pt modelId="{D556523E-A013-4F2B-BF64-76533276AB34}" type="pres">
      <dgm:prSet presAssocID="{C8FAE248-07DE-4B82-8B89-A0D194BE605A}" presName="textRect" presStyleLbl="revTx" presStyleIdx="3" presStyleCnt="6">
        <dgm:presLayoutVars>
          <dgm:chMax val="1"/>
          <dgm:chPref val="1"/>
        </dgm:presLayoutVars>
      </dgm:prSet>
      <dgm:spPr/>
    </dgm:pt>
    <dgm:pt modelId="{3F5321C1-3ADA-4F34-9807-144739C7AE71}" type="pres">
      <dgm:prSet presAssocID="{285552D8-7215-4C56-A4AB-2379448984B3}" presName="sibTrans" presStyleCnt="0"/>
      <dgm:spPr/>
    </dgm:pt>
    <dgm:pt modelId="{CFD2485E-EE61-46D5-AD22-3A4EDC725074}" type="pres">
      <dgm:prSet presAssocID="{1A3C979B-5911-4441-8BF2-9E1677FCC613}" presName="compNode" presStyleCnt="0"/>
      <dgm:spPr/>
    </dgm:pt>
    <dgm:pt modelId="{C29B280B-6571-49DB-AF1F-790BB23F5AA4}" type="pres">
      <dgm:prSet presAssocID="{1A3C979B-5911-4441-8BF2-9E1677FCC613}" presName="iconBgRect" presStyleLbl="bgShp" presStyleIdx="4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77C1F4F1-2517-4EC0-9463-A945134B3C2A}" type="pres">
      <dgm:prSet presAssocID="{1A3C979B-5911-4441-8BF2-9E1677FCC613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oker Hat"/>
        </a:ext>
      </dgm:extLst>
    </dgm:pt>
    <dgm:pt modelId="{FBDAD918-43E0-432B-9A49-97994FB38727}" type="pres">
      <dgm:prSet presAssocID="{1A3C979B-5911-4441-8BF2-9E1677FCC613}" presName="spaceRect" presStyleCnt="0"/>
      <dgm:spPr/>
    </dgm:pt>
    <dgm:pt modelId="{95C47A66-A585-44CF-AA67-E4F07AEAF6A5}" type="pres">
      <dgm:prSet presAssocID="{1A3C979B-5911-4441-8BF2-9E1677FCC613}" presName="textRect" presStyleLbl="revTx" presStyleIdx="4" presStyleCnt="6">
        <dgm:presLayoutVars>
          <dgm:chMax val="1"/>
          <dgm:chPref val="1"/>
        </dgm:presLayoutVars>
      </dgm:prSet>
      <dgm:spPr/>
    </dgm:pt>
    <dgm:pt modelId="{F3B56FA2-2E1A-4087-BE99-C0FB11A97AFC}" type="pres">
      <dgm:prSet presAssocID="{CA73862C-D501-44AD-9E35-CABC3388F0F3}" presName="sibTrans" presStyleCnt="0"/>
      <dgm:spPr/>
    </dgm:pt>
    <dgm:pt modelId="{4C7A7DFD-6138-4F72-AB78-C4F92CBA76CB}" type="pres">
      <dgm:prSet presAssocID="{8EF7F13B-AABE-4C4B-ACD9-8F9EC85DD7A2}" presName="compNode" presStyleCnt="0"/>
      <dgm:spPr/>
    </dgm:pt>
    <dgm:pt modelId="{7A5B7F0D-3752-4E54-B578-751CCF555FC2}" type="pres">
      <dgm:prSet presAssocID="{8EF7F13B-AABE-4C4B-ACD9-8F9EC85DD7A2}" presName="iconBgRect" presStyleLbl="bgShp" presStyleIdx="5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632A88F3-525F-43C3-9293-F9D4AC0AAFE1}" type="pres">
      <dgm:prSet presAssocID="{8EF7F13B-AABE-4C4B-ACD9-8F9EC85DD7A2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96D3453D-40D9-453A-841E-4CE5519B27EF}" type="pres">
      <dgm:prSet presAssocID="{8EF7F13B-AABE-4C4B-ACD9-8F9EC85DD7A2}" presName="spaceRect" presStyleCnt="0"/>
      <dgm:spPr/>
    </dgm:pt>
    <dgm:pt modelId="{DDA2F387-4347-41AE-845C-BAEBC43BC65D}" type="pres">
      <dgm:prSet presAssocID="{8EF7F13B-AABE-4C4B-ACD9-8F9EC85DD7A2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6A8B0701-AC12-4C48-B40C-5BEB97E4AE14}" type="presOf" srcId="{C1B5F465-7F53-4615-94D4-08776D9AF935}" destId="{FE8C6478-D5F1-47E8-8A5F-8DE04C9E09A5}" srcOrd="0" destOrd="0" presId="urn:microsoft.com/office/officeart/2018/5/layout/IconLeafLabelList"/>
    <dgm:cxn modelId="{1A000D13-CFD2-44FE-8E65-72B3ACF470CF}" srcId="{EAE4B150-A26A-4FE9-AEAA-5A80CF7A26BC}" destId="{B063B0AC-2E95-4417-B95F-4D973F27A5BF}" srcOrd="1" destOrd="0" parTransId="{20D70D6E-25D5-4885-9837-BE8D1A0716DC}" sibTransId="{0A1F93F0-E82D-4E99-8868-8C01009F5D6C}"/>
    <dgm:cxn modelId="{6C8A553C-33F4-4D5E-9F40-5B08AB76B752}" srcId="{EAE4B150-A26A-4FE9-AEAA-5A80CF7A26BC}" destId="{C8FAE248-07DE-4B82-8B89-A0D194BE605A}" srcOrd="3" destOrd="0" parTransId="{D67AE2B8-82CD-4047-9E3B-AEBCAC41312B}" sibTransId="{285552D8-7215-4C56-A4AB-2379448984B3}"/>
    <dgm:cxn modelId="{3003ED62-7CDE-4DB2-B519-4F6C36294126}" srcId="{EAE4B150-A26A-4FE9-AEAA-5A80CF7A26BC}" destId="{1A3C979B-5911-4441-8BF2-9E1677FCC613}" srcOrd="4" destOrd="0" parTransId="{40D5FEE1-15B9-4F31-B967-B105AAA10B5A}" sibTransId="{CA73862C-D501-44AD-9E35-CABC3388F0F3}"/>
    <dgm:cxn modelId="{7B228F66-962E-415C-869D-D6B03A7D08E7}" type="presOf" srcId="{07279271-C655-4246-A864-83E65522013B}" destId="{A5837E07-8973-4BD3-A983-730B73A90415}" srcOrd="0" destOrd="0" presId="urn:microsoft.com/office/officeart/2018/5/layout/IconLeafLabelList"/>
    <dgm:cxn modelId="{53C55D4E-D5D6-4FD0-A5C2-E48CDB3E6665}" type="presOf" srcId="{C8FAE248-07DE-4B82-8B89-A0D194BE605A}" destId="{D556523E-A013-4F2B-BF64-76533276AB34}" srcOrd="0" destOrd="0" presId="urn:microsoft.com/office/officeart/2018/5/layout/IconLeafLabelList"/>
    <dgm:cxn modelId="{8275F658-BEB7-45A7-8CB6-B613C4D225BD}" srcId="{EAE4B150-A26A-4FE9-AEAA-5A80CF7A26BC}" destId="{8EF7F13B-AABE-4C4B-ACD9-8F9EC85DD7A2}" srcOrd="5" destOrd="0" parTransId="{FD500427-15FB-4B93-8BE8-DAB6D56F64D0}" sibTransId="{1F181FB0-8A02-4569-9D28-5AEE161FE099}"/>
    <dgm:cxn modelId="{8AC5F878-F0B7-4300-9594-4397D5EAE162}" srcId="{EAE4B150-A26A-4FE9-AEAA-5A80CF7A26BC}" destId="{C1B5F465-7F53-4615-94D4-08776D9AF935}" srcOrd="0" destOrd="0" parTransId="{E5F7315C-C557-434A-8A1D-A5D786E25E91}" sibTransId="{E23A7755-02F4-4173-AB10-4843078435E8}"/>
    <dgm:cxn modelId="{F5D47491-CECA-49D9-9E20-8008110A3B6E}" type="presOf" srcId="{EAE4B150-A26A-4FE9-AEAA-5A80CF7A26BC}" destId="{DC8A7DEE-B99A-44E3-88D2-FDAB14119BC2}" srcOrd="0" destOrd="0" presId="urn:microsoft.com/office/officeart/2018/5/layout/IconLeafLabelList"/>
    <dgm:cxn modelId="{3829B896-811E-4B51-955C-3393F83FF411}" type="presOf" srcId="{1A3C979B-5911-4441-8BF2-9E1677FCC613}" destId="{95C47A66-A585-44CF-AA67-E4F07AEAF6A5}" srcOrd="0" destOrd="0" presId="urn:microsoft.com/office/officeart/2018/5/layout/IconLeafLabelList"/>
    <dgm:cxn modelId="{629D9098-0ED5-4D25-9E99-11FBD926832F}" type="presOf" srcId="{8EF7F13B-AABE-4C4B-ACD9-8F9EC85DD7A2}" destId="{DDA2F387-4347-41AE-845C-BAEBC43BC65D}" srcOrd="0" destOrd="0" presId="urn:microsoft.com/office/officeart/2018/5/layout/IconLeafLabelList"/>
    <dgm:cxn modelId="{4E58ABC1-7955-4012-A1C4-3A7640F137FC}" srcId="{EAE4B150-A26A-4FE9-AEAA-5A80CF7A26BC}" destId="{07279271-C655-4246-A864-83E65522013B}" srcOrd="2" destOrd="0" parTransId="{8E3FF62A-A3D0-4FC8-B396-D3A17541FB7E}" sibTransId="{54641A68-3F25-4BBF-B13B-88FF2018428E}"/>
    <dgm:cxn modelId="{AEC4DACA-2540-4832-B99C-C7E0E5A621EC}" type="presOf" srcId="{B063B0AC-2E95-4417-B95F-4D973F27A5BF}" destId="{013FB41D-A081-44A5-B103-2E4EDFA5D50B}" srcOrd="0" destOrd="0" presId="urn:microsoft.com/office/officeart/2018/5/layout/IconLeafLabelList"/>
    <dgm:cxn modelId="{DAF2F17C-A78F-43B5-9F95-6C4C1F0A592E}" type="presParOf" srcId="{DC8A7DEE-B99A-44E3-88D2-FDAB14119BC2}" destId="{98C1BFB5-866E-4228-8E5F-8AEE117DD0F3}" srcOrd="0" destOrd="0" presId="urn:microsoft.com/office/officeart/2018/5/layout/IconLeafLabelList"/>
    <dgm:cxn modelId="{2F59E702-51CD-4323-87DF-5AFD644F2964}" type="presParOf" srcId="{98C1BFB5-866E-4228-8E5F-8AEE117DD0F3}" destId="{9684ED59-8D7E-4845-B286-4E19AC08A5EE}" srcOrd="0" destOrd="0" presId="urn:microsoft.com/office/officeart/2018/5/layout/IconLeafLabelList"/>
    <dgm:cxn modelId="{CE4093FE-8EAB-4BC6-8627-AD96C2FCCEB8}" type="presParOf" srcId="{98C1BFB5-866E-4228-8E5F-8AEE117DD0F3}" destId="{091A6C5A-64B8-4912-BE02-D6718F49A97E}" srcOrd="1" destOrd="0" presId="urn:microsoft.com/office/officeart/2018/5/layout/IconLeafLabelList"/>
    <dgm:cxn modelId="{E593F5E2-3AF7-4DA4-87DA-260442435882}" type="presParOf" srcId="{98C1BFB5-866E-4228-8E5F-8AEE117DD0F3}" destId="{CB72008C-B7C8-4C6E-BACD-9E43DBF36E8A}" srcOrd="2" destOrd="0" presId="urn:microsoft.com/office/officeart/2018/5/layout/IconLeafLabelList"/>
    <dgm:cxn modelId="{EF9CEB48-5B8F-4620-8238-C8187A172D84}" type="presParOf" srcId="{98C1BFB5-866E-4228-8E5F-8AEE117DD0F3}" destId="{FE8C6478-D5F1-47E8-8A5F-8DE04C9E09A5}" srcOrd="3" destOrd="0" presId="urn:microsoft.com/office/officeart/2018/5/layout/IconLeafLabelList"/>
    <dgm:cxn modelId="{C06133E4-403E-452A-93D4-B3F429AAF049}" type="presParOf" srcId="{DC8A7DEE-B99A-44E3-88D2-FDAB14119BC2}" destId="{0AD49991-6685-4764-8C3E-F4F840472E1F}" srcOrd="1" destOrd="0" presId="urn:microsoft.com/office/officeart/2018/5/layout/IconLeafLabelList"/>
    <dgm:cxn modelId="{9617F21C-A56B-46E7-9F76-1A3BD5806B66}" type="presParOf" srcId="{DC8A7DEE-B99A-44E3-88D2-FDAB14119BC2}" destId="{D4A67DC6-95CD-43D5-BC52-99AAF437FC28}" srcOrd="2" destOrd="0" presId="urn:microsoft.com/office/officeart/2018/5/layout/IconLeafLabelList"/>
    <dgm:cxn modelId="{1C58E500-EDAB-4159-89E8-471DA45C85E6}" type="presParOf" srcId="{D4A67DC6-95CD-43D5-BC52-99AAF437FC28}" destId="{892C8C65-90C4-474B-8415-0646CD080E38}" srcOrd="0" destOrd="0" presId="urn:microsoft.com/office/officeart/2018/5/layout/IconLeafLabelList"/>
    <dgm:cxn modelId="{350B3941-5F1C-4774-9CC3-4B66A1BCE500}" type="presParOf" srcId="{D4A67DC6-95CD-43D5-BC52-99AAF437FC28}" destId="{AD6C79AF-23E9-43F3-BCA5-91E7D6010AB3}" srcOrd="1" destOrd="0" presId="urn:microsoft.com/office/officeart/2018/5/layout/IconLeafLabelList"/>
    <dgm:cxn modelId="{513C1122-DBEE-467A-8BD8-D55D19D647F0}" type="presParOf" srcId="{D4A67DC6-95CD-43D5-BC52-99AAF437FC28}" destId="{49850ED3-FEE3-4340-B40E-DB9685583557}" srcOrd="2" destOrd="0" presId="urn:microsoft.com/office/officeart/2018/5/layout/IconLeafLabelList"/>
    <dgm:cxn modelId="{003AF5BE-0322-4CA2-A14E-63638D881539}" type="presParOf" srcId="{D4A67DC6-95CD-43D5-BC52-99AAF437FC28}" destId="{013FB41D-A081-44A5-B103-2E4EDFA5D50B}" srcOrd="3" destOrd="0" presId="urn:microsoft.com/office/officeart/2018/5/layout/IconLeafLabelList"/>
    <dgm:cxn modelId="{4FDE383E-CFF8-43D8-AE5A-CBAEE79A65CD}" type="presParOf" srcId="{DC8A7DEE-B99A-44E3-88D2-FDAB14119BC2}" destId="{43912A6A-50B0-441C-9B3D-255879228775}" srcOrd="3" destOrd="0" presId="urn:microsoft.com/office/officeart/2018/5/layout/IconLeafLabelList"/>
    <dgm:cxn modelId="{CE3C0D06-B1B3-443E-8E2A-F186AFB291E0}" type="presParOf" srcId="{DC8A7DEE-B99A-44E3-88D2-FDAB14119BC2}" destId="{6BA4B409-0436-4A71-A8EF-0B4CD99F6ACE}" srcOrd="4" destOrd="0" presId="urn:microsoft.com/office/officeart/2018/5/layout/IconLeafLabelList"/>
    <dgm:cxn modelId="{F36014BA-ECA9-432B-8FB0-DB255AA426EC}" type="presParOf" srcId="{6BA4B409-0436-4A71-A8EF-0B4CD99F6ACE}" destId="{1E5B0EA8-43E9-4792-8D59-A8A40B566735}" srcOrd="0" destOrd="0" presId="urn:microsoft.com/office/officeart/2018/5/layout/IconLeafLabelList"/>
    <dgm:cxn modelId="{CBACD266-6CDF-44D3-AC5A-216339C32707}" type="presParOf" srcId="{6BA4B409-0436-4A71-A8EF-0B4CD99F6ACE}" destId="{0E125ED5-85B7-4761-9A9A-6EA8C3E28075}" srcOrd="1" destOrd="0" presId="urn:microsoft.com/office/officeart/2018/5/layout/IconLeafLabelList"/>
    <dgm:cxn modelId="{E08FA6AE-B741-467A-A78A-74A87059D531}" type="presParOf" srcId="{6BA4B409-0436-4A71-A8EF-0B4CD99F6ACE}" destId="{0D4FE93A-65BE-4165-A0AE-23C1B5163B11}" srcOrd="2" destOrd="0" presId="urn:microsoft.com/office/officeart/2018/5/layout/IconLeafLabelList"/>
    <dgm:cxn modelId="{66AB5BA0-896A-43EE-A59F-373360AC7FAF}" type="presParOf" srcId="{6BA4B409-0436-4A71-A8EF-0B4CD99F6ACE}" destId="{A5837E07-8973-4BD3-A983-730B73A90415}" srcOrd="3" destOrd="0" presId="urn:microsoft.com/office/officeart/2018/5/layout/IconLeafLabelList"/>
    <dgm:cxn modelId="{42B8E140-1788-4E8A-A309-8E96EF4014DD}" type="presParOf" srcId="{DC8A7DEE-B99A-44E3-88D2-FDAB14119BC2}" destId="{36224D75-E187-4429-A45E-027ADA535238}" srcOrd="5" destOrd="0" presId="urn:microsoft.com/office/officeart/2018/5/layout/IconLeafLabelList"/>
    <dgm:cxn modelId="{68F257BF-DFF2-479C-914D-0462C2CC7DAF}" type="presParOf" srcId="{DC8A7DEE-B99A-44E3-88D2-FDAB14119BC2}" destId="{E225FD88-61A0-4AA1-8416-F4C23D1D202B}" srcOrd="6" destOrd="0" presId="urn:microsoft.com/office/officeart/2018/5/layout/IconLeafLabelList"/>
    <dgm:cxn modelId="{6B36FD86-E422-408E-9C9B-75748FDD169C}" type="presParOf" srcId="{E225FD88-61A0-4AA1-8416-F4C23D1D202B}" destId="{0BE35756-EFC0-4EC2-BFA9-0CCEA297AFF4}" srcOrd="0" destOrd="0" presId="urn:microsoft.com/office/officeart/2018/5/layout/IconLeafLabelList"/>
    <dgm:cxn modelId="{7BB88E40-2B61-428C-B983-CB721501EE96}" type="presParOf" srcId="{E225FD88-61A0-4AA1-8416-F4C23D1D202B}" destId="{C0A2222B-3063-4632-BE0D-EE6E7F46C04F}" srcOrd="1" destOrd="0" presId="urn:microsoft.com/office/officeart/2018/5/layout/IconLeafLabelList"/>
    <dgm:cxn modelId="{A4E9E5A4-FE95-4197-9B0E-0FA38E993202}" type="presParOf" srcId="{E225FD88-61A0-4AA1-8416-F4C23D1D202B}" destId="{E62A112C-1179-46AB-BA82-FA0A9C49EB91}" srcOrd="2" destOrd="0" presId="urn:microsoft.com/office/officeart/2018/5/layout/IconLeafLabelList"/>
    <dgm:cxn modelId="{CFCDFED1-C444-4E6F-AE85-3A452F2B4FF4}" type="presParOf" srcId="{E225FD88-61A0-4AA1-8416-F4C23D1D202B}" destId="{D556523E-A013-4F2B-BF64-76533276AB34}" srcOrd="3" destOrd="0" presId="urn:microsoft.com/office/officeart/2018/5/layout/IconLeafLabelList"/>
    <dgm:cxn modelId="{EEF01E7E-1843-43F1-A39F-39B0FEC0CEC0}" type="presParOf" srcId="{DC8A7DEE-B99A-44E3-88D2-FDAB14119BC2}" destId="{3F5321C1-3ADA-4F34-9807-144739C7AE71}" srcOrd="7" destOrd="0" presId="urn:microsoft.com/office/officeart/2018/5/layout/IconLeafLabelList"/>
    <dgm:cxn modelId="{723D9875-B9D0-4CE8-BF19-60AC8B2884DD}" type="presParOf" srcId="{DC8A7DEE-B99A-44E3-88D2-FDAB14119BC2}" destId="{CFD2485E-EE61-46D5-AD22-3A4EDC725074}" srcOrd="8" destOrd="0" presId="urn:microsoft.com/office/officeart/2018/5/layout/IconLeafLabelList"/>
    <dgm:cxn modelId="{64A7EFCA-D24F-4B5B-B3FB-67D6F346B2AC}" type="presParOf" srcId="{CFD2485E-EE61-46D5-AD22-3A4EDC725074}" destId="{C29B280B-6571-49DB-AF1F-790BB23F5AA4}" srcOrd="0" destOrd="0" presId="urn:microsoft.com/office/officeart/2018/5/layout/IconLeafLabelList"/>
    <dgm:cxn modelId="{256E18FB-FE78-44BF-906F-EEAD906ED2F6}" type="presParOf" srcId="{CFD2485E-EE61-46D5-AD22-3A4EDC725074}" destId="{77C1F4F1-2517-4EC0-9463-A945134B3C2A}" srcOrd="1" destOrd="0" presId="urn:microsoft.com/office/officeart/2018/5/layout/IconLeafLabelList"/>
    <dgm:cxn modelId="{BF6D26D1-9065-4A35-A947-299A2671159F}" type="presParOf" srcId="{CFD2485E-EE61-46D5-AD22-3A4EDC725074}" destId="{FBDAD918-43E0-432B-9A49-97994FB38727}" srcOrd="2" destOrd="0" presId="urn:microsoft.com/office/officeart/2018/5/layout/IconLeafLabelList"/>
    <dgm:cxn modelId="{289FDACF-12D4-4342-9B33-519A016FC890}" type="presParOf" srcId="{CFD2485E-EE61-46D5-AD22-3A4EDC725074}" destId="{95C47A66-A585-44CF-AA67-E4F07AEAF6A5}" srcOrd="3" destOrd="0" presId="urn:microsoft.com/office/officeart/2018/5/layout/IconLeafLabelList"/>
    <dgm:cxn modelId="{9ABFDDF2-FA14-4321-92ED-60DF313E92D9}" type="presParOf" srcId="{DC8A7DEE-B99A-44E3-88D2-FDAB14119BC2}" destId="{F3B56FA2-2E1A-4087-BE99-C0FB11A97AFC}" srcOrd="9" destOrd="0" presId="urn:microsoft.com/office/officeart/2018/5/layout/IconLeafLabelList"/>
    <dgm:cxn modelId="{B1B25B75-FEE7-4759-9939-6A96C139B4A1}" type="presParOf" srcId="{DC8A7DEE-B99A-44E3-88D2-FDAB14119BC2}" destId="{4C7A7DFD-6138-4F72-AB78-C4F92CBA76CB}" srcOrd="10" destOrd="0" presId="urn:microsoft.com/office/officeart/2018/5/layout/IconLeafLabelList"/>
    <dgm:cxn modelId="{92ED8C8E-BA08-4B97-8790-04BB158FE3CC}" type="presParOf" srcId="{4C7A7DFD-6138-4F72-AB78-C4F92CBA76CB}" destId="{7A5B7F0D-3752-4E54-B578-751CCF555FC2}" srcOrd="0" destOrd="0" presId="urn:microsoft.com/office/officeart/2018/5/layout/IconLeafLabelList"/>
    <dgm:cxn modelId="{9768BD16-604A-408B-96CD-59246CCB015A}" type="presParOf" srcId="{4C7A7DFD-6138-4F72-AB78-C4F92CBA76CB}" destId="{632A88F3-525F-43C3-9293-F9D4AC0AAFE1}" srcOrd="1" destOrd="0" presId="urn:microsoft.com/office/officeart/2018/5/layout/IconLeafLabelList"/>
    <dgm:cxn modelId="{8941BE48-52D8-4FC7-83C6-7D5B9E5D89C5}" type="presParOf" srcId="{4C7A7DFD-6138-4F72-AB78-C4F92CBA76CB}" destId="{96D3453D-40D9-453A-841E-4CE5519B27EF}" srcOrd="2" destOrd="0" presId="urn:microsoft.com/office/officeart/2018/5/layout/IconLeafLabelList"/>
    <dgm:cxn modelId="{929407EA-F313-428B-A8C3-5CFDD70EDFDC}" type="presParOf" srcId="{4C7A7DFD-6138-4F72-AB78-C4F92CBA76CB}" destId="{DDA2F387-4347-41AE-845C-BAEBC43BC65D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D4B787-F684-4CD6-9C2D-44F66BD6E824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A39279C7-DA4E-4992-8BC7-C3B61116296D}" type="pres">
      <dgm:prSet presAssocID="{C6D4B787-F684-4CD6-9C2D-44F66BD6E824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3D7F7F50-F057-42DE-A126-AF2D767C6E3F}" type="presOf" srcId="{C6D4B787-F684-4CD6-9C2D-44F66BD6E824}" destId="{A39279C7-DA4E-4992-8BC7-C3B61116296D}" srcOrd="0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26EBA5-D546-4020-BA28-9BF2BDF6E937}">
      <dsp:nvSpPr>
        <dsp:cNvPr id="0" name=""/>
        <dsp:cNvSpPr/>
      </dsp:nvSpPr>
      <dsp:spPr>
        <a:xfrm>
          <a:off x="760033" y="182778"/>
          <a:ext cx="798734" cy="7030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DF2C4-62FF-4E20-88CE-DE642D299470}">
      <dsp:nvSpPr>
        <dsp:cNvPr id="0" name=""/>
        <dsp:cNvSpPr/>
      </dsp:nvSpPr>
      <dsp:spPr>
        <a:xfrm>
          <a:off x="18351" y="1000336"/>
          <a:ext cx="2282098" cy="892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Professional and respectful</a:t>
          </a:r>
        </a:p>
      </dsp:txBody>
      <dsp:txXfrm>
        <a:off x="18351" y="1000336"/>
        <a:ext cx="2282098" cy="892847"/>
      </dsp:txXfrm>
    </dsp:sp>
    <dsp:sp modelId="{3AED056C-8A05-4E5A-8BBD-CF25AFC70CB8}">
      <dsp:nvSpPr>
        <dsp:cNvPr id="0" name=""/>
        <dsp:cNvSpPr/>
      </dsp:nvSpPr>
      <dsp:spPr>
        <a:xfrm>
          <a:off x="18351" y="1946454"/>
          <a:ext cx="2282098" cy="899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Watch the facial expressions,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what are you wearing</a:t>
          </a:r>
        </a:p>
      </dsp:txBody>
      <dsp:txXfrm>
        <a:off x="18351" y="1946454"/>
        <a:ext cx="2282098" cy="899833"/>
      </dsp:txXfrm>
    </dsp:sp>
    <dsp:sp modelId="{ADA484C5-E06C-4DEE-9238-2C19D06D6DFD}">
      <dsp:nvSpPr>
        <dsp:cNvPr id="0" name=""/>
        <dsp:cNvSpPr/>
      </dsp:nvSpPr>
      <dsp:spPr>
        <a:xfrm>
          <a:off x="3441499" y="182778"/>
          <a:ext cx="798734" cy="7030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502491-851E-4062-93E9-4B4CFE1B7C70}">
      <dsp:nvSpPr>
        <dsp:cNvPr id="0" name=""/>
        <dsp:cNvSpPr/>
      </dsp:nvSpPr>
      <dsp:spPr>
        <a:xfrm>
          <a:off x="2699817" y="1000336"/>
          <a:ext cx="2282098" cy="892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Vary the format – lessen “zoom fatigue”</a:t>
          </a:r>
        </a:p>
      </dsp:txBody>
      <dsp:txXfrm>
        <a:off x="2699817" y="1000336"/>
        <a:ext cx="2282098" cy="892847"/>
      </dsp:txXfrm>
    </dsp:sp>
    <dsp:sp modelId="{2BFADF8E-FD9C-4044-9F7A-D57F1FDFBB97}">
      <dsp:nvSpPr>
        <dsp:cNvPr id="0" name=""/>
        <dsp:cNvSpPr/>
      </dsp:nvSpPr>
      <dsp:spPr>
        <a:xfrm>
          <a:off x="2699817" y="1946454"/>
          <a:ext cx="2282098" cy="899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Email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Phone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Video conferencing (skype, zoom, webex, etc.)</a:t>
          </a:r>
        </a:p>
      </dsp:txBody>
      <dsp:txXfrm>
        <a:off x="2699817" y="1946454"/>
        <a:ext cx="2282098" cy="899833"/>
      </dsp:txXfrm>
    </dsp:sp>
    <dsp:sp modelId="{2B5D0199-81DE-4F0C-9450-B162FAB83D56}">
      <dsp:nvSpPr>
        <dsp:cNvPr id="0" name=""/>
        <dsp:cNvSpPr/>
      </dsp:nvSpPr>
      <dsp:spPr>
        <a:xfrm>
          <a:off x="6122965" y="182778"/>
          <a:ext cx="798734" cy="70302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D7789C-DD06-4827-83B4-FC69F5CC9FE9}">
      <dsp:nvSpPr>
        <dsp:cNvPr id="0" name=""/>
        <dsp:cNvSpPr/>
      </dsp:nvSpPr>
      <dsp:spPr>
        <a:xfrm>
          <a:off x="5381283" y="1000336"/>
          <a:ext cx="2282098" cy="892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Keep it real – let others know you are at home (there may be noise)</a:t>
          </a:r>
        </a:p>
      </dsp:txBody>
      <dsp:txXfrm>
        <a:off x="5381283" y="1000336"/>
        <a:ext cx="2282098" cy="892847"/>
      </dsp:txXfrm>
    </dsp:sp>
    <dsp:sp modelId="{581D1A54-549E-4123-B2D3-465D2394F3EF}">
      <dsp:nvSpPr>
        <dsp:cNvPr id="0" name=""/>
        <dsp:cNvSpPr/>
      </dsp:nvSpPr>
      <dsp:spPr>
        <a:xfrm>
          <a:off x="5381283" y="1946454"/>
          <a:ext cx="2282098" cy="899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2D9B92-B1FD-4403-AB19-6E5875659978}">
      <dsp:nvSpPr>
        <dsp:cNvPr id="0" name=""/>
        <dsp:cNvSpPr/>
      </dsp:nvSpPr>
      <dsp:spPr>
        <a:xfrm>
          <a:off x="8804431" y="182778"/>
          <a:ext cx="798734" cy="70302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0E984D-CBEC-497E-8F2F-F94F19FF88F3}">
      <dsp:nvSpPr>
        <dsp:cNvPr id="0" name=""/>
        <dsp:cNvSpPr/>
      </dsp:nvSpPr>
      <dsp:spPr>
        <a:xfrm>
          <a:off x="8062749" y="1000336"/>
          <a:ext cx="2282098" cy="892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Keep schedule up to date – let others know your availability</a:t>
          </a:r>
        </a:p>
      </dsp:txBody>
      <dsp:txXfrm>
        <a:off x="8062749" y="1000336"/>
        <a:ext cx="2282098" cy="892847"/>
      </dsp:txXfrm>
    </dsp:sp>
    <dsp:sp modelId="{94D22518-38AB-4430-B546-EA7711F326AB}">
      <dsp:nvSpPr>
        <dsp:cNvPr id="0" name=""/>
        <dsp:cNvSpPr/>
      </dsp:nvSpPr>
      <dsp:spPr>
        <a:xfrm>
          <a:off x="8062749" y="1946454"/>
          <a:ext cx="2282098" cy="899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84ED59-8D7E-4845-B286-4E19AC08A5EE}">
      <dsp:nvSpPr>
        <dsp:cNvPr id="0" name=""/>
        <dsp:cNvSpPr/>
      </dsp:nvSpPr>
      <dsp:spPr>
        <a:xfrm>
          <a:off x="350657" y="1165"/>
          <a:ext cx="826716" cy="82671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1A6C5A-64B8-4912-BE02-D6718F49A97E}">
      <dsp:nvSpPr>
        <dsp:cNvPr id="0" name=""/>
        <dsp:cNvSpPr/>
      </dsp:nvSpPr>
      <dsp:spPr>
        <a:xfrm>
          <a:off x="526843" y="177350"/>
          <a:ext cx="474345" cy="4743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8C6478-D5F1-47E8-8A5F-8DE04C9E09A5}">
      <dsp:nvSpPr>
        <dsp:cNvPr id="0" name=""/>
        <dsp:cNvSpPr/>
      </dsp:nvSpPr>
      <dsp:spPr>
        <a:xfrm>
          <a:off x="86379" y="1085383"/>
          <a:ext cx="1355273" cy="542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baseline="0"/>
            <a:t>Make small adjustments in your schedule</a:t>
          </a:r>
          <a:endParaRPr lang="en-US" sz="1300" kern="1200"/>
        </a:p>
      </dsp:txBody>
      <dsp:txXfrm>
        <a:off x="86379" y="1085383"/>
        <a:ext cx="1355273" cy="542109"/>
      </dsp:txXfrm>
    </dsp:sp>
    <dsp:sp modelId="{892C8C65-90C4-474B-8415-0646CD080E38}">
      <dsp:nvSpPr>
        <dsp:cNvPr id="0" name=""/>
        <dsp:cNvSpPr/>
      </dsp:nvSpPr>
      <dsp:spPr>
        <a:xfrm>
          <a:off x="1943103" y="1165"/>
          <a:ext cx="826716" cy="826716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6C79AF-23E9-43F3-BCA5-91E7D6010AB3}">
      <dsp:nvSpPr>
        <dsp:cNvPr id="0" name=""/>
        <dsp:cNvSpPr/>
      </dsp:nvSpPr>
      <dsp:spPr>
        <a:xfrm>
          <a:off x="2119289" y="177350"/>
          <a:ext cx="474345" cy="4743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3FB41D-A081-44A5-B103-2E4EDFA5D50B}">
      <dsp:nvSpPr>
        <dsp:cNvPr id="0" name=""/>
        <dsp:cNvSpPr/>
      </dsp:nvSpPr>
      <dsp:spPr>
        <a:xfrm>
          <a:off x="1678825" y="1085383"/>
          <a:ext cx="1355273" cy="542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baseline="0"/>
            <a:t>Don’t get lost in the details</a:t>
          </a:r>
          <a:endParaRPr lang="en-US" sz="1300" kern="1200"/>
        </a:p>
      </dsp:txBody>
      <dsp:txXfrm>
        <a:off x="1678825" y="1085383"/>
        <a:ext cx="1355273" cy="542109"/>
      </dsp:txXfrm>
    </dsp:sp>
    <dsp:sp modelId="{1E5B0EA8-43E9-4792-8D59-A8A40B566735}">
      <dsp:nvSpPr>
        <dsp:cNvPr id="0" name=""/>
        <dsp:cNvSpPr/>
      </dsp:nvSpPr>
      <dsp:spPr>
        <a:xfrm>
          <a:off x="3535550" y="1165"/>
          <a:ext cx="826716" cy="826716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125ED5-85B7-4761-9A9A-6EA8C3E28075}">
      <dsp:nvSpPr>
        <dsp:cNvPr id="0" name=""/>
        <dsp:cNvSpPr/>
      </dsp:nvSpPr>
      <dsp:spPr>
        <a:xfrm>
          <a:off x="3711735" y="177350"/>
          <a:ext cx="474345" cy="4743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37E07-8973-4BD3-A983-730B73A90415}">
      <dsp:nvSpPr>
        <dsp:cNvPr id="0" name=""/>
        <dsp:cNvSpPr/>
      </dsp:nvSpPr>
      <dsp:spPr>
        <a:xfrm>
          <a:off x="3271271" y="1085383"/>
          <a:ext cx="1355273" cy="542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baseline="0"/>
            <a:t>Try not to be overwhelmed</a:t>
          </a:r>
          <a:endParaRPr lang="en-US" sz="1300" kern="1200"/>
        </a:p>
      </dsp:txBody>
      <dsp:txXfrm>
        <a:off x="3271271" y="1085383"/>
        <a:ext cx="1355273" cy="542109"/>
      </dsp:txXfrm>
    </dsp:sp>
    <dsp:sp modelId="{0BE35756-EFC0-4EC2-BFA9-0CCEA297AFF4}">
      <dsp:nvSpPr>
        <dsp:cNvPr id="0" name=""/>
        <dsp:cNvSpPr/>
      </dsp:nvSpPr>
      <dsp:spPr>
        <a:xfrm>
          <a:off x="5127996" y="1165"/>
          <a:ext cx="826716" cy="826716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A2222B-3063-4632-BE0D-EE6E7F46C04F}">
      <dsp:nvSpPr>
        <dsp:cNvPr id="0" name=""/>
        <dsp:cNvSpPr/>
      </dsp:nvSpPr>
      <dsp:spPr>
        <a:xfrm>
          <a:off x="5304182" y="177350"/>
          <a:ext cx="474345" cy="47434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56523E-A013-4F2B-BF64-76533276AB34}">
      <dsp:nvSpPr>
        <dsp:cNvPr id="0" name=""/>
        <dsp:cNvSpPr/>
      </dsp:nvSpPr>
      <dsp:spPr>
        <a:xfrm>
          <a:off x="4863718" y="1085383"/>
          <a:ext cx="1355273" cy="542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baseline="0"/>
            <a:t>Remember your motivation</a:t>
          </a:r>
          <a:endParaRPr lang="en-US" sz="1300" kern="1200"/>
        </a:p>
      </dsp:txBody>
      <dsp:txXfrm>
        <a:off x="4863718" y="1085383"/>
        <a:ext cx="1355273" cy="542109"/>
      </dsp:txXfrm>
    </dsp:sp>
    <dsp:sp modelId="{C29B280B-6571-49DB-AF1F-790BB23F5AA4}">
      <dsp:nvSpPr>
        <dsp:cNvPr id="0" name=""/>
        <dsp:cNvSpPr/>
      </dsp:nvSpPr>
      <dsp:spPr>
        <a:xfrm>
          <a:off x="1943103" y="1966311"/>
          <a:ext cx="826716" cy="826716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C1F4F1-2517-4EC0-9463-A945134B3C2A}">
      <dsp:nvSpPr>
        <dsp:cNvPr id="0" name=""/>
        <dsp:cNvSpPr/>
      </dsp:nvSpPr>
      <dsp:spPr>
        <a:xfrm>
          <a:off x="2119289" y="2142497"/>
          <a:ext cx="474345" cy="47434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C47A66-A585-44CF-AA67-E4F07AEAF6A5}">
      <dsp:nvSpPr>
        <dsp:cNvPr id="0" name=""/>
        <dsp:cNvSpPr/>
      </dsp:nvSpPr>
      <dsp:spPr>
        <a:xfrm>
          <a:off x="1678825" y="3050530"/>
          <a:ext cx="1355273" cy="542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baseline="0"/>
            <a:t>Have a sense of humor</a:t>
          </a:r>
          <a:endParaRPr lang="en-US" sz="1300" kern="1200"/>
        </a:p>
      </dsp:txBody>
      <dsp:txXfrm>
        <a:off x="1678825" y="3050530"/>
        <a:ext cx="1355273" cy="542109"/>
      </dsp:txXfrm>
    </dsp:sp>
    <dsp:sp modelId="{7A5B7F0D-3752-4E54-B578-751CCF555FC2}">
      <dsp:nvSpPr>
        <dsp:cNvPr id="0" name=""/>
        <dsp:cNvSpPr/>
      </dsp:nvSpPr>
      <dsp:spPr>
        <a:xfrm>
          <a:off x="3535550" y="1966311"/>
          <a:ext cx="826716" cy="82671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A88F3-525F-43C3-9293-F9D4AC0AAFE1}">
      <dsp:nvSpPr>
        <dsp:cNvPr id="0" name=""/>
        <dsp:cNvSpPr/>
      </dsp:nvSpPr>
      <dsp:spPr>
        <a:xfrm>
          <a:off x="3711735" y="2142497"/>
          <a:ext cx="474345" cy="47434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2F387-4347-41AE-845C-BAEBC43BC65D}">
      <dsp:nvSpPr>
        <dsp:cNvPr id="0" name=""/>
        <dsp:cNvSpPr/>
      </dsp:nvSpPr>
      <dsp:spPr>
        <a:xfrm>
          <a:off x="3271271" y="3050530"/>
          <a:ext cx="1355273" cy="542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baseline="0"/>
            <a:t>Remember the more important things/people</a:t>
          </a:r>
          <a:endParaRPr lang="en-US" sz="1300" kern="1200"/>
        </a:p>
      </dsp:txBody>
      <dsp:txXfrm>
        <a:off x="3271271" y="3050530"/>
        <a:ext cx="1355273" cy="5421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0202411-53B1-4EE2-AFC0-34198EBA7878}" type="datetimeFigureOut">
              <a:rPr lang="en-US" smtClean="0"/>
              <a:t>5/28/2020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66B6ADC-9040-417C-846F-9A6FF53B88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042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Multi-tasking is really switching back and forth between tasks.  Research by Fox, Rosen and Crawford (2009) found that students who multitask take much longer to complete tasks.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B6ADC-9040-417C-846F-9A6FF53B886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802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B6ADC-9040-417C-846F-9A6FF53B886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200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week at the SDC – panel speaker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B6ADC-9040-417C-846F-9A6FF53B886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309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Mental and physical reset technique.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B6ADC-9040-417C-846F-9A6FF53B886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881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keep the work life balance make time to spend with your family.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B6ADC-9040-417C-846F-9A6FF53B886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81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Foster a pet.  Spend more time with the pet you have.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B6ADC-9040-417C-846F-9A6FF53B886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117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you have tasks you can do the three things listed.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B6ADC-9040-417C-846F-9A6FF53B886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199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dangerousharvests.blogspot.com/2012/10/zen-time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patentology.com.au/2017/10/australian-patent-law-contains-includes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www.slideshare.net/jasondenys/multitasking-30873063" TargetMode="Externa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P785j15Tzk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rawpixel.com/search/chor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2"/><Relationship Id="rId5" Type="http://schemas.openxmlformats.org/officeDocument/2006/relationships/image" Target="../media/image22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bnzd4zu8x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https://www.youtube.com/embed/ybnzd4zu8xs?feature=oembed" TargetMode="External"/><Relationship Id="rId1" Type="http://schemas.openxmlformats.org/officeDocument/2006/relationships/video" Target="https://www.youtube.com/embed/OrCzpjqurdI?feature=oembed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travel.stackexchange.com/questions/31235/can-i-plug-an-adapter-into-a-power-strip-when-going-from-uk-to-europe-spai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jeffreygifford.com/2011/05/01/top-posts-and-commenters-for-april-2011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pixabay.com/en/girl-cat-child-animal-hug-1677831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3.pn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mswenduhh.blogspot.com/2014/04/how-i-put-my-erin-condren-planner-into.html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creative-calendars.com/list-template/" TargetMode="External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laysia-students.com/2014/04/tips-for-surviving-colleges-university.html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2X7c9TUQJ8?feature=oembed" TargetMode="Externa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BM2k2zp-MQ" TargetMode="External"/><Relationship Id="rId2" Type="http://schemas.openxmlformats.org/officeDocument/2006/relationships/hyperlink" Target="https://youtu.be/OrCzpjqurd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2X7c9TUQJ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edj.deviantart.com/art/Vector-Bubble-Numbers-265191420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hyperlink" Target="http://flickr.com/photos/shimelle/525189682" TargetMode="Externa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amilyinequality.wordpress.com/2011/03/02/getting-the-story-straight-on-working-mothers-and-childrens-risks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50CAEE-CAC0-4F18-9593-F09A3338C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DA77D5-12C4-446D-AC72-A514960A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0213"/>
          <a:stretch/>
        </p:blipFill>
        <p:spPr>
          <a:xfrm>
            <a:off x="8199690" y="290557"/>
            <a:ext cx="3992310" cy="3905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E04E4F-6B32-4651-ACE0-DACABF1FC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1120" r="54326" b="73832"/>
          <a:stretch/>
        </p:blipFill>
        <p:spPr>
          <a:xfrm>
            <a:off x="4581330" y="0"/>
            <a:ext cx="6762408" cy="28677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0D1DDB-D107-4764-BCFA-6172B87DF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6933" y="2213361"/>
            <a:ext cx="6247721" cy="220481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MAKING TIME WORK FOR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4C1F9-4B4D-46B1-91BD-D5F0D1D79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6934" y="4418176"/>
            <a:ext cx="6247721" cy="1264209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en-US" sz="17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Charlene Latimer</a:t>
            </a:r>
          </a:p>
          <a:p>
            <a:pPr algn="l">
              <a:lnSpc>
                <a:spcPct val="110000"/>
              </a:lnSpc>
            </a:pPr>
            <a:r>
              <a:rPr lang="en-US" sz="17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CPEC/Region III Webinar</a:t>
            </a:r>
          </a:p>
          <a:p>
            <a:pPr algn="l">
              <a:lnSpc>
                <a:spcPct val="110000"/>
              </a:lnSpc>
            </a:pPr>
            <a:r>
              <a:rPr lang="en-US" sz="17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May 28, 2020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D4F2B0-7771-46FC-9763-240E8F55F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3" t="81531" r="19879"/>
          <a:stretch/>
        </p:blipFill>
        <p:spPr>
          <a:xfrm>
            <a:off x="10246407" y="5429242"/>
            <a:ext cx="1945594" cy="1428758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64F387-6750-4AFF-8A10-65C64D31E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6" t="75007" r="30510"/>
          <a:stretch/>
        </p:blipFill>
        <p:spPr>
          <a:xfrm>
            <a:off x="9795659" y="4064996"/>
            <a:ext cx="2716669" cy="1658803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pic>
        <p:nvPicPr>
          <p:cNvPr id="5" name="Picture 4" descr="A clock that is on a white surface&#10;&#10;Description automatically generated">
            <a:extLst>
              <a:ext uri="{FF2B5EF4-FFF2-40B4-BE49-F238E27FC236}">
                <a16:creationId xmlns:a16="http://schemas.microsoft.com/office/drawing/2014/main" id="{CAD29B91-32C7-4081-8477-3D68302AD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414408" y="2095500"/>
            <a:ext cx="4762500" cy="476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A7BCE7-DA08-4183-987A-7CB151AD405B}"/>
              </a:ext>
            </a:extLst>
          </p:cNvPr>
          <p:cNvSpPr txBox="1"/>
          <p:nvPr/>
        </p:nvSpPr>
        <p:spPr>
          <a:xfrm>
            <a:off x="7414408" y="6858000"/>
            <a:ext cx="476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://dangerousharvests.blogspot.com/2012/10/zen-time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99224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3D3B7-1BE8-4C1A-98F7-A658B6BCF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1254369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8</a:t>
            </a:r>
            <a:r>
              <a:rPr lang="en-US" dirty="0"/>
              <a:t> -Beyond juggling - balance</a:t>
            </a:r>
            <a:br>
              <a:rPr lang="en-US" dirty="0"/>
            </a:br>
            <a:r>
              <a:rPr lang="en-US" sz="2000" dirty="0">
                <a:solidFill>
                  <a:srgbClr val="FF0000"/>
                </a:solidFill>
              </a:rPr>
              <a:t>Five Rebalancing strategies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778BE0-46DA-4596-BDE3-455FEDC409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5316" y="2127739"/>
            <a:ext cx="6743236" cy="3663462"/>
          </a:xfrm>
        </p:spPr>
        <p:txBody>
          <a:bodyPr>
            <a:noAutofit/>
          </a:bodyPr>
          <a:lstStyle/>
          <a:p>
            <a:pPr algn="l"/>
            <a:r>
              <a:rPr lang="en-US" sz="2200" b="1" dirty="0"/>
              <a:t>Alternating</a:t>
            </a:r>
            <a:r>
              <a:rPr lang="en-US" sz="2200" dirty="0"/>
              <a:t> – I want to have it all, but just not all at once.</a:t>
            </a:r>
          </a:p>
          <a:p>
            <a:pPr algn="l"/>
            <a:r>
              <a:rPr lang="en-US" sz="2200" b="1" dirty="0"/>
              <a:t>outsourcing</a:t>
            </a:r>
            <a:r>
              <a:rPr lang="en-US" sz="2200" dirty="0"/>
              <a:t> – I want to have it all, not do it all.</a:t>
            </a:r>
          </a:p>
          <a:p>
            <a:pPr algn="l"/>
            <a:r>
              <a:rPr lang="en-US" sz="2200" b="1" dirty="0"/>
              <a:t>Bundling</a:t>
            </a:r>
            <a:r>
              <a:rPr lang="en-US" sz="2200" dirty="0"/>
              <a:t> – I want to get more mileage out of the things I do by combining activities.</a:t>
            </a:r>
          </a:p>
          <a:p>
            <a:pPr algn="l"/>
            <a:r>
              <a:rPr lang="en-US" sz="2200" b="1" dirty="0"/>
              <a:t>Techflexing</a:t>
            </a:r>
            <a:r>
              <a:rPr lang="en-US" sz="2200" dirty="0"/>
              <a:t> – I want to use technology to accomplish more, not be a slave to it.</a:t>
            </a:r>
          </a:p>
          <a:p>
            <a:pPr algn="l"/>
            <a:r>
              <a:rPr lang="en-US" sz="2200" b="1" dirty="0"/>
              <a:t>Simplifying</a:t>
            </a:r>
            <a:r>
              <a:rPr lang="en-US" sz="2200" dirty="0"/>
              <a:t> – I don’t want it all.</a:t>
            </a:r>
          </a:p>
          <a:p>
            <a:pPr algn="l"/>
            <a:r>
              <a:rPr lang="en-US" sz="1200" dirty="0"/>
              <a:t>Focus on College success; constance staley</a:t>
            </a:r>
          </a:p>
          <a:p>
            <a:pPr algn="l"/>
            <a:endParaRPr lang="en-US" sz="2400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99DA9B4-EA7E-494D-994C-FA7CC1CD22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581" r="18581"/>
          <a:stretch>
            <a:fillRect/>
          </a:stretch>
        </p:blipFill>
        <p:spPr>
          <a:xfrm>
            <a:off x="7869115" y="466725"/>
            <a:ext cx="3754316" cy="532447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7A3BA9-CD5C-4EE2-9CED-9C99AC0D0EE8}"/>
              </a:ext>
            </a:extLst>
          </p:cNvPr>
          <p:cNvSpPr txBox="1"/>
          <p:nvPr/>
        </p:nvSpPr>
        <p:spPr>
          <a:xfrm>
            <a:off x="7424803" y="5791201"/>
            <a:ext cx="32553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993013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6BCC4D5-E795-4C27-A59A-C83C97FC8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B6A6811-9498-4BC1-A514-B7ACB315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person, sitting, indoor, child&#10;&#10;Description automatically generated">
            <a:extLst>
              <a:ext uri="{FF2B5EF4-FFF2-40B4-BE49-F238E27FC236}">
                <a16:creationId xmlns:a16="http://schemas.microsoft.com/office/drawing/2014/main" id="{64DDDA36-D6A4-4845-9A14-468F2644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3465" y="1490168"/>
            <a:ext cx="6909479" cy="3886581"/>
          </a:xfrm>
          <a:prstGeom prst="roundRect">
            <a:avLst>
              <a:gd name="adj" fmla="val 298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9A925F-0B65-4C0C-901C-04FBEBDD5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12CC0-CF3D-4A4A-AC45-28E3D2DA63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96408" y="1931438"/>
            <a:ext cx="3352128" cy="4316964"/>
          </a:xfrm>
        </p:spPr>
        <p:txBody>
          <a:bodyPr>
            <a:normAutofit/>
          </a:bodyPr>
          <a:lstStyle/>
          <a:p>
            <a:r>
              <a:rPr lang="en-US" sz="1800" dirty="0"/>
              <a:t>To – </a:t>
            </a:r>
            <a:r>
              <a:rPr lang="en-US" sz="1800" i="1" dirty="0"/>
              <a:t>Multi - tasking </a:t>
            </a:r>
            <a:r>
              <a:rPr lang="en-US" sz="1800" dirty="0"/>
              <a:t>instead “</a:t>
            </a:r>
            <a:r>
              <a:rPr lang="en-US" sz="1800" b="1" dirty="0">
                <a:solidFill>
                  <a:srgbClr val="FF0000"/>
                </a:solidFill>
              </a:rPr>
              <a:t>single task it</a:t>
            </a:r>
            <a:r>
              <a:rPr lang="en-US" sz="1800" dirty="0"/>
              <a:t>”</a:t>
            </a:r>
          </a:p>
          <a:p>
            <a:endParaRPr lang="en-US" sz="1800" dirty="0"/>
          </a:p>
          <a:p>
            <a:r>
              <a:rPr lang="en-US" sz="2400" b="1" dirty="0"/>
              <a:t>“Be like a stamp and stick to one thing until it delivers”  </a:t>
            </a:r>
            <a:r>
              <a:rPr lang="en-US" sz="2400" b="1" dirty="0" err="1"/>
              <a:t>delatorro</a:t>
            </a:r>
            <a:r>
              <a:rPr lang="en-US" sz="2400" b="1" dirty="0"/>
              <a:t> </a:t>
            </a:r>
            <a:r>
              <a:rPr lang="en-US" sz="2400" b="1" dirty="0" err="1"/>
              <a:t>mcneal</a:t>
            </a:r>
            <a:endParaRPr lang="en-US" sz="2400" b="1" dirty="0"/>
          </a:p>
          <a:p>
            <a:endParaRPr lang="en-US" sz="18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946BE-B61B-4655-99A8-F4A69E280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>
            <a:normAutofit/>
          </a:bodyPr>
          <a:lstStyle/>
          <a:p>
            <a:r>
              <a:rPr lang="en-US" b="1"/>
              <a:t>7</a:t>
            </a:r>
            <a:r>
              <a:rPr lang="en-US" dirty="0"/>
              <a:t> - Just say </a:t>
            </a:r>
            <a:r>
              <a:rPr lang="en-US"/>
              <a:t>No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25E646-7E63-45CB-93A2-C10772D55B10}"/>
              </a:ext>
            </a:extLst>
          </p:cNvPr>
          <p:cNvSpPr txBox="1"/>
          <p:nvPr/>
        </p:nvSpPr>
        <p:spPr>
          <a:xfrm>
            <a:off x="5433454" y="5176694"/>
            <a:ext cx="211949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://www.slideshare.net/jasondenys/multitasking-3087306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489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E9236-8AAA-4DDB-A650-F6AC30A67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6 - procrastination</a:t>
            </a:r>
          </a:p>
        </p:txBody>
      </p:sp>
      <p:pic>
        <p:nvPicPr>
          <p:cNvPr id="4" name="Online Media 3" title="&quot;Procrastination&quot; Tales Of Mere Existence">
            <a:hlinkClick r:id="" action="ppaction://media"/>
            <a:extLst>
              <a:ext uri="{FF2B5EF4-FFF2-40B4-BE49-F238E27FC236}">
                <a16:creationId xmlns:a16="http://schemas.microsoft.com/office/drawing/2014/main" id="{815F1C95-3B2A-44BD-B623-B04BFC5F5C6F}"/>
              </a:ext>
            </a:extLst>
          </p:cNvPr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52525" y="1905000"/>
            <a:ext cx="88773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4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6BCC4D5-E795-4C27-A59A-C83C97FC8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B6A6811-9498-4BC1-A514-B7ACB315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13A049EA-8045-4075-9BF3-4D8F5938D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5" y="1127420"/>
            <a:ext cx="5890685" cy="4612077"/>
          </a:xfrm>
          <a:prstGeom prst="roundRect">
            <a:avLst>
              <a:gd name="adj" fmla="val 298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A925F-0B65-4C0C-901C-04FBEBDD5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B651A-A54E-4A13-8E76-D1922D27C3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25951" y="1876426"/>
            <a:ext cx="4851918" cy="4371976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rgbClr val="FF0000"/>
                </a:solidFill>
              </a:rPr>
              <a:t>What are some of the most common reasons we procrastinate?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Lack of motivation </a:t>
            </a:r>
            <a:r>
              <a:rPr lang="en-US" sz="1600" u="sng" dirty="0"/>
              <a:t>or</a:t>
            </a:r>
            <a:r>
              <a:rPr lang="en-US" sz="1600" dirty="0"/>
              <a:t> interest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Fear – afraid to succeed </a:t>
            </a:r>
            <a:r>
              <a:rPr lang="en-US" sz="1600" u="sng" dirty="0"/>
              <a:t>or</a:t>
            </a:r>
            <a:r>
              <a:rPr lang="en-US" sz="1600" dirty="0"/>
              <a:t> fail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Perfectionism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overwhelmed</a:t>
            </a:r>
          </a:p>
          <a:p>
            <a:pPr>
              <a:lnSpc>
                <a:spcPct val="110000"/>
              </a:lnSpc>
            </a:pPr>
            <a:endParaRPr lang="en-US" sz="1400" dirty="0"/>
          </a:p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rgbClr val="FF0000"/>
                </a:solidFill>
              </a:rPr>
              <a:t>Overcoming procrastination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Know your time wasters/distractions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Channel your energies into some other task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Chunking 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Reward yourself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“just do it” </a:t>
            </a:r>
            <a:r>
              <a:rPr lang="en-US" sz="1600" b="1" dirty="0"/>
              <a:t>or</a:t>
            </a:r>
            <a:r>
              <a:rPr lang="en-US" sz="1600" dirty="0"/>
              <a:t> Not</a:t>
            </a:r>
          </a:p>
          <a:p>
            <a:pPr lvl="1">
              <a:lnSpc>
                <a:spcPct val="110000"/>
              </a:lnSpc>
            </a:pPr>
            <a:endParaRPr lang="en-US" sz="1100" dirty="0"/>
          </a:p>
          <a:p>
            <a:pPr lvl="1">
              <a:lnSpc>
                <a:spcPct val="110000"/>
              </a:lnSpc>
            </a:pPr>
            <a:endParaRPr lang="en-US" sz="11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94CD4C-9DE6-49A0-A040-DA6922B1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976" y="640831"/>
            <a:ext cx="4606560" cy="1573863"/>
          </a:xfrm>
        </p:spPr>
        <p:txBody>
          <a:bodyPr>
            <a:normAutofit/>
          </a:bodyPr>
          <a:lstStyle/>
          <a:p>
            <a:r>
              <a:rPr lang="en-US" dirty="0"/>
              <a:t>Procrastinate – who me?</a:t>
            </a:r>
          </a:p>
        </p:txBody>
      </p:sp>
    </p:spTree>
    <p:extLst>
      <p:ext uri="{BB962C8B-B14F-4D97-AF65-F5344CB8AC3E}">
        <p14:creationId xmlns:p14="http://schemas.microsoft.com/office/powerpoint/2010/main" val="2038017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2C0360C1-7B46-4B41-B274-1DB351749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CCD452-3A4A-439C-9BE1-5A0C76B15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086EFEF-BE79-455A-88AC-C91FD4F96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7E807314-2B65-4D22-A0F3-B76EDD7C8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A59771E8-0AC5-4BFA-B5D7-DE27B1D54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981" y="190500"/>
            <a:ext cx="4070555" cy="3079499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9D4477-858A-49F7-987D-87006D2E4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Content Placeholder 8" descr="Two people standing in a room&#10;&#10;Description automatically generated">
            <a:extLst>
              <a:ext uri="{FF2B5EF4-FFF2-40B4-BE49-F238E27FC236}">
                <a16:creationId xmlns:a16="http://schemas.microsoft.com/office/drawing/2014/main" id="{E457CB0B-AE33-49D1-8720-7119BE18008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381875" y="3738286"/>
            <a:ext cx="4166661" cy="2662513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35C8CD-89A3-48A1-8EE7-00810CD58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7" y="640831"/>
            <a:ext cx="6020424" cy="15738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5</a:t>
            </a:r>
            <a:r>
              <a:rPr lang="en-US" sz="3600" dirty="0"/>
              <a:t> - Reducing time on household chores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1B63A9-4909-488D-A701-BD10DE936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826" y="2367092"/>
            <a:ext cx="6614585" cy="3881309"/>
          </a:xfr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300" b="1" i="1" u="sng" dirty="0"/>
              <a:t>Share the load </a:t>
            </a:r>
            <a:r>
              <a:rPr lang="en-US" sz="3300" dirty="0"/>
              <a:t>– find out what tasks family like, then let them have the leadership of that task.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300" b="1" i="1" u="sng" dirty="0"/>
              <a:t>Rethink your appliances </a:t>
            </a:r>
            <a:r>
              <a:rPr lang="en-US" sz="3300" dirty="0"/>
              <a:t>– Which ones are most efficient (microwave, convection oven, food processor, AIR Fryer, etc.).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300" b="1" i="1" u="sng" dirty="0"/>
              <a:t>If you delegate </a:t>
            </a:r>
            <a:r>
              <a:rPr lang="en-US" sz="3300" dirty="0"/>
              <a:t>– reduce expectations on the level of quality and quantity.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300" b="1" i="1" u="sng" dirty="0"/>
              <a:t>Support local restaurant employees  </a:t>
            </a:r>
            <a:r>
              <a:rPr lang="en-US" sz="3300" dirty="0"/>
              <a:t>- order in once a week.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33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500" dirty="0"/>
              <a:t>Guide to Feeling Good – the Allen group newsletter</a:t>
            </a:r>
          </a:p>
        </p:txBody>
      </p:sp>
    </p:spTree>
    <p:extLst>
      <p:ext uri="{BB962C8B-B14F-4D97-AF65-F5344CB8AC3E}">
        <p14:creationId xmlns:p14="http://schemas.microsoft.com/office/powerpoint/2010/main" val="3848411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CC13EDE-61D1-48F9-8723-E66614470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59FB2E-17FA-43D3-B193-B9734DA5D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343991"/>
            <a:ext cx="3145305" cy="4157256"/>
          </a:xfrm>
        </p:spPr>
        <p:txBody>
          <a:bodyPr>
            <a:normAutofit/>
          </a:bodyPr>
          <a:lstStyle/>
          <a:p>
            <a:pPr algn="l"/>
            <a:br>
              <a:rPr lang="en-US" sz="3700" dirty="0"/>
            </a:br>
            <a:r>
              <a:rPr lang="en-US" sz="3700" dirty="0"/>
              <a:t>4 - Learn to be </a:t>
            </a:r>
            <a:r>
              <a:rPr lang="en-US" sz="3700" b="1" dirty="0">
                <a:solidFill>
                  <a:srgbClr val="FF0000"/>
                </a:solidFill>
              </a:rPr>
              <a:t>FAB</a:t>
            </a:r>
            <a:r>
              <a:rPr lang="en-US" sz="3700" dirty="0"/>
              <a:t>:</a:t>
            </a:r>
            <a:br>
              <a:rPr lang="en-US" sz="3700" dirty="0"/>
            </a:br>
            <a:r>
              <a:rPr lang="en-US" sz="3700" dirty="0"/>
              <a:t>flexible, adaptable, bendable.</a:t>
            </a:r>
            <a:br>
              <a:rPr lang="en-US" sz="3700" dirty="0"/>
            </a:br>
            <a:br>
              <a:rPr lang="en-US" sz="3700" dirty="0"/>
            </a:br>
            <a:r>
              <a:rPr lang="en-US" sz="1800" dirty="0"/>
              <a:t>Dr. Rowland, TCC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5841BD9-D0E1-4367-99C5-E8A3BB5A9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1253578"/>
            <a:ext cx="6926319" cy="4338083"/>
          </a:xfrm>
          <a:prstGeom prst="roundRect">
            <a:avLst>
              <a:gd name="adj" fmla="val 2158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82550" cap="sq">
            <a:solidFill>
              <a:schemeClr val="bg1">
                <a:lumMod val="95000"/>
              </a:schemeClr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chemeClr val="bg1">
                <a:lumMod val="6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2790C1F-2E70-43FF-9F71-88A4104E8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41"/>
          <a:stretch/>
        </p:blipFill>
        <p:spPr>
          <a:xfrm>
            <a:off x="0" y="1"/>
            <a:ext cx="12192000" cy="1773382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0065501-9457-4207-8998-345DBF731A14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34823745"/>
              </p:ext>
            </p:extLst>
          </p:nvPr>
        </p:nvGraphicFramePr>
        <p:xfrm>
          <a:off x="4964770" y="1625717"/>
          <a:ext cx="6305371" cy="3593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33811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22333-329E-4DAB-A78A-F24264280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</a:t>
            </a:r>
            <a:r>
              <a:rPr lang="en-US" dirty="0"/>
              <a:t> - Take a mini Break </a:t>
            </a:r>
            <a:br>
              <a:rPr lang="en-US" dirty="0"/>
            </a:br>
            <a:r>
              <a:rPr lang="en-US" dirty="0"/>
              <a:t>(and step away from the computer)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5EBEE-DD7E-4CD0-87AA-63A6E4A02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u="sng" dirty="0"/>
              <a:t>Mindful activities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8787F-E9AA-4452-9341-A5682E4910A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Write a card, email to encourage someone</a:t>
            </a:r>
          </a:p>
          <a:p>
            <a:r>
              <a:rPr lang="en-US" sz="1600" dirty="0"/>
              <a:t>Power nap or do stretches</a:t>
            </a:r>
          </a:p>
          <a:p>
            <a:r>
              <a:rPr lang="en-US" sz="1600" dirty="0"/>
              <a:t>Sit on the lanai/porch and ponder life</a:t>
            </a:r>
          </a:p>
          <a:p>
            <a:r>
              <a:rPr lang="en-US" sz="1600" dirty="0"/>
              <a:t>Take a walk w/the dog, kids</a:t>
            </a:r>
          </a:p>
          <a:p>
            <a:r>
              <a:rPr lang="en-US" sz="1600" dirty="0"/>
              <a:t>Eat a healthy snack </a:t>
            </a:r>
          </a:p>
          <a:p>
            <a:r>
              <a:rPr lang="en-US" sz="1600" dirty="0"/>
              <a:t>Water the plants/kids/dog</a:t>
            </a:r>
          </a:p>
          <a:p>
            <a:r>
              <a:rPr lang="en-US" sz="1600" dirty="0"/>
              <a:t>Lead a family break or let each family member be in charge of a quick activity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CB92F6-DA5E-43B1-AD2D-3EEBA8724E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i="1" u="sng" dirty="0"/>
              <a:t>Mindless but fun activities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669443-D247-45A8-8933-4FA12A0B57D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Dance like no one is watching</a:t>
            </a:r>
          </a:p>
          <a:p>
            <a:r>
              <a:rPr lang="en-US" dirty="0"/>
              <a:t>Sing like you’re in the shower/car</a:t>
            </a:r>
          </a:p>
          <a:p>
            <a:r>
              <a:rPr lang="en-US" dirty="0"/>
              <a:t>Watch a quick </a:t>
            </a:r>
            <a:r>
              <a:rPr lang="en-US" dirty="0">
                <a:hlinkClick r:id="rId3"/>
              </a:rPr>
              <a:t>youtube</a:t>
            </a:r>
            <a:r>
              <a:rPr lang="en-US" dirty="0"/>
              <a:t> video</a:t>
            </a:r>
          </a:p>
          <a:p>
            <a:r>
              <a:rPr lang="en-US" dirty="0"/>
              <a:t>Put a load of laundry in the wash</a:t>
            </a:r>
          </a:p>
          <a:p>
            <a:r>
              <a:rPr lang="en-US" dirty="0"/>
              <a:t>Virtual coffee break with a co-worker or friend</a:t>
            </a:r>
          </a:p>
        </p:txBody>
      </p:sp>
    </p:spTree>
    <p:extLst>
      <p:ext uri="{BB962C8B-B14F-4D97-AF65-F5344CB8AC3E}">
        <p14:creationId xmlns:p14="http://schemas.microsoft.com/office/powerpoint/2010/main" val="3306428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A34B3-4194-48C8-A8CE-4FED1FC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for laughs</a:t>
            </a:r>
          </a:p>
        </p:txBody>
      </p:sp>
      <p:pic>
        <p:nvPicPr>
          <p:cNvPr id="5" name="Online Media 4" title="This mom￢ﾀﾙs video of her acting like her kids is hilarious l GMA Digital">
            <a:hlinkClick r:id="" action="ppaction://media"/>
            <a:extLst>
              <a:ext uri="{FF2B5EF4-FFF2-40B4-BE49-F238E27FC236}">
                <a16:creationId xmlns:a16="http://schemas.microsoft.com/office/drawing/2014/main" id="{BEAD2629-4002-4016-98DF-865004DD884C}"/>
              </a:ext>
            </a:extLst>
          </p:cNvPr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29208" y="2366963"/>
            <a:ext cx="5590592" cy="3424237"/>
          </a:xfrm>
          <a:prstGeom prst="rect">
            <a:avLst/>
          </a:prstGeom>
        </p:spPr>
      </p:pic>
      <p:pic>
        <p:nvPicPr>
          <p:cNvPr id="6" name="Online Media 5" title="FUNNY Stress Management Techniques by TEDx Speaker Karyn Buxman">
            <a:hlinkClick r:id="" action="ppaction://media"/>
            <a:extLst>
              <a:ext uri="{FF2B5EF4-FFF2-40B4-BE49-F238E27FC236}">
                <a16:creationId xmlns:a16="http://schemas.microsoft.com/office/drawing/2014/main" id="{24C465D0-8B2B-4AAF-B50E-4C84AB4FEBDA}"/>
              </a:ext>
            </a:extLst>
          </p:cNvPr>
          <p:cNvPicPr>
            <a:picLocks noGrp="1" noRot="1" noChangeAspect="1"/>
          </p:cNvPicPr>
          <p:nvPr>
            <p:ph sz="quarter" idx="14"/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440488" y="2366963"/>
            <a:ext cx="5008173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4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963A4123-81D9-498E-AD37-DE8F563D6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8445163-E6D8-4CEA-8278-DD62AB8E4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9EBD6E15-E667-419E-A56A-42E98787B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1991" y="887150"/>
            <a:ext cx="4104281" cy="4940394"/>
          </a:xfrm>
          <a:prstGeom prst="roundRect">
            <a:avLst>
              <a:gd name="adj" fmla="val 444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endParaRPr lang="en-US" sz="3200" cap="all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CE1D5BD-5E5C-4F16-A691-33BA70034E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93" r="614" b="2"/>
          <a:stretch/>
        </p:blipFill>
        <p:spPr>
          <a:xfrm>
            <a:off x="7756448" y="1349992"/>
            <a:ext cx="3155366" cy="401471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23E1C26B-0466-465B-B4CA-8242431A4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81940F-67F6-46BD-B59E-5ED53EA9C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5910272" cy="1596177"/>
          </a:xfrm>
        </p:spPr>
        <p:txBody>
          <a:bodyPr>
            <a:normAutofit/>
          </a:bodyPr>
          <a:lstStyle/>
          <a:p>
            <a:r>
              <a:rPr lang="en-US" dirty="0"/>
              <a:t>Unplug and 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07DC0-9BC0-4D68-B5EF-A6389B9DCF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5" y="1791478"/>
            <a:ext cx="5910274" cy="399972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b="1" u="sng" dirty="0">
                <a:solidFill>
                  <a:srgbClr val="FF0000"/>
                </a:solidFill>
                <a:latin typeface="Century" panose="02040604050505020304" pitchFamily="18" charset="0"/>
              </a:rPr>
              <a:t>Suggestions from my DSC Colleagues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Century" panose="02040604050505020304" pitchFamily="18" charset="0"/>
              </a:rPr>
              <a:t>Family BOARD GAME NIGHT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Century" panose="02040604050505020304" pitchFamily="18" charset="0"/>
              </a:rPr>
              <a:t>Ride bikes together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Century" panose="02040604050505020304" pitchFamily="18" charset="0"/>
              </a:rPr>
              <a:t>Eating dinner outside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Century" panose="02040604050505020304" pitchFamily="18" charset="0"/>
              </a:rPr>
              <a:t>Putting kids in charge of an activity (designing an at home camp theme)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Century" panose="02040604050505020304" pitchFamily="18" charset="0"/>
              </a:rPr>
              <a:t>Start a garden (no yard start a kitchen garden)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Century" panose="02040604050505020304" pitchFamily="18" charset="0"/>
              </a:rPr>
              <a:t>Family hobby (Group Puzzle)</a:t>
            </a:r>
          </a:p>
        </p:txBody>
      </p:sp>
    </p:spTree>
    <p:extLst>
      <p:ext uri="{BB962C8B-B14F-4D97-AF65-F5344CB8AC3E}">
        <p14:creationId xmlns:p14="http://schemas.microsoft.com/office/powerpoint/2010/main" val="1351734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6BCC4D5-E795-4C27-A59A-C83C97FC8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B6A6811-9498-4BC1-A514-B7ACB315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A computer mouse on a table&#10;&#10;Description automatically generated">
            <a:extLst>
              <a:ext uri="{FF2B5EF4-FFF2-40B4-BE49-F238E27FC236}">
                <a16:creationId xmlns:a16="http://schemas.microsoft.com/office/drawing/2014/main" id="{CDF4887A-4B0E-4EFF-A538-055B06290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3465" y="842404"/>
            <a:ext cx="6909479" cy="5182109"/>
          </a:xfrm>
          <a:prstGeom prst="roundRect">
            <a:avLst>
              <a:gd name="adj" fmla="val 298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9A925F-0B65-4C0C-901C-04FBEBDD5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C6A9CFA-5617-4A01-A2FF-49402AD033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96408" y="2367092"/>
            <a:ext cx="3352128" cy="3881309"/>
          </a:xfrm>
        </p:spPr>
        <p:txBody>
          <a:bodyPr>
            <a:normAutofit/>
          </a:bodyPr>
          <a:lstStyle/>
          <a:p>
            <a:r>
              <a:rPr lang="en-US" sz="2400" dirty="0"/>
              <a:t>Listen to podcasts – </a:t>
            </a:r>
            <a:r>
              <a:rPr lang="en-US" sz="2400" dirty="0" err="1"/>
              <a:t>npr’s</a:t>
            </a:r>
            <a:r>
              <a:rPr lang="en-US" sz="2400" dirty="0"/>
              <a:t> </a:t>
            </a:r>
            <a:r>
              <a:rPr lang="en-US" sz="2400" b="1" i="1" dirty="0">
                <a:solidFill>
                  <a:srgbClr val="FF0000"/>
                </a:solidFill>
              </a:rPr>
              <a:t>wow in the world</a:t>
            </a:r>
          </a:p>
          <a:p>
            <a:r>
              <a:rPr lang="en-US" sz="2400" b="1" i="1" dirty="0"/>
              <a:t>Fun, family movie</a:t>
            </a:r>
          </a:p>
          <a:p>
            <a:r>
              <a:rPr lang="en-US" sz="2400" b="1" i="1" dirty="0"/>
              <a:t>Zoom time with family &amp; friends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469D5-F8D6-48C0-BF0E-4465BD5E0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>
            <a:normAutofit/>
          </a:bodyPr>
          <a:lstStyle/>
          <a:p>
            <a:r>
              <a:rPr lang="en-US" dirty="0"/>
              <a:t>If you must be plugged 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27FF1C-1275-4E9C-BEC6-7A044E508FB5}"/>
              </a:ext>
            </a:extLst>
          </p:cNvPr>
          <p:cNvSpPr txBox="1"/>
          <p:nvPr/>
        </p:nvSpPr>
        <p:spPr>
          <a:xfrm>
            <a:off x="5303610" y="5824458"/>
            <a:ext cx="224933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travel.stackexchange.com/questions/31235/can-i-plug-an-adapter-into-a-power-strip-when-going-from-uk-to-europe-spa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81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288D3D8F-4FEF-4FF4-996C-AECADBFD4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76147" y="369278"/>
            <a:ext cx="8440616" cy="580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52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6BCC4D5-E795-4C27-A59A-C83C97FC8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AB6A6811-9498-4BC1-A514-B7ACB315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A person lying down and looking at the camera&#10;&#10;Description automatically generated">
            <a:extLst>
              <a:ext uri="{FF2B5EF4-FFF2-40B4-BE49-F238E27FC236}">
                <a16:creationId xmlns:a16="http://schemas.microsoft.com/office/drawing/2014/main" id="{A8D4E058-7E40-40B3-9115-2BFC537EC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283262" y="1315216"/>
            <a:ext cx="5629884" cy="4236487"/>
          </a:xfrm>
          <a:prstGeom prst="roundRect">
            <a:avLst>
              <a:gd name="adj" fmla="val 298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9A925F-0B65-4C0C-901C-04FBEBDD5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3" descr="A person holding a cat&#10;&#10;Description automatically generated">
            <a:extLst>
              <a:ext uri="{FF2B5EF4-FFF2-40B4-BE49-F238E27FC236}">
                <a16:creationId xmlns:a16="http://schemas.microsoft.com/office/drawing/2014/main" id="{2E7B6FDC-96A6-4DE6-ABF2-AA0516DDA8C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829550" y="2388119"/>
            <a:ext cx="3886200" cy="38290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5DEAF0-08A3-4565-BD8D-76B522164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Make time for the furry friends</a:t>
            </a:r>
          </a:p>
        </p:txBody>
      </p:sp>
    </p:spTree>
    <p:extLst>
      <p:ext uri="{BB962C8B-B14F-4D97-AF65-F5344CB8AC3E}">
        <p14:creationId xmlns:p14="http://schemas.microsoft.com/office/powerpoint/2010/main" val="361700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39A2B-F7A6-42A5-98AE-2A65AED53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en-US" b="1" i="1" dirty="0"/>
              <a:t>2 - Staying healthy </a:t>
            </a:r>
            <a:br>
              <a:rPr lang="en-US" dirty="0"/>
            </a:br>
            <a:r>
              <a:rPr lang="en-US" dirty="0"/>
              <a:t>(you can’t perform well if your body/brain are on “</a:t>
            </a:r>
            <a:r>
              <a:rPr lang="en-US" b="1" dirty="0"/>
              <a:t>E</a:t>
            </a:r>
            <a:r>
              <a:rPr lang="en-US" dirty="0"/>
              <a:t>”)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25719-184D-445C-9E8D-18B57CAF968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991976" cy="387239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Eating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Breakfast – to kick start the day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Prepare foods in advance (family prepare together,  snack area for children)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Rethink your drink – stay hydrated with water!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Working out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Dance party w/karaoke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Typical 30 minutes – three days a week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Chair exercises, walk in place, stretches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Sleeping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Have a sleep routine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Reduce your technology 1 hour before going to bed, put timer on tv</a:t>
            </a:r>
          </a:p>
        </p:txBody>
      </p:sp>
      <p:pic>
        <p:nvPicPr>
          <p:cNvPr id="5" name="Picture 4" descr="A bowl of fruit on a plate&#10;&#10;Description automatically generated">
            <a:extLst>
              <a:ext uri="{FF2B5EF4-FFF2-40B4-BE49-F238E27FC236}">
                <a16:creationId xmlns:a16="http://schemas.microsoft.com/office/drawing/2014/main" id="{931F3607-4F02-4BDC-A561-8BC893F29F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8" r="6302" b="-1"/>
          <a:stretch/>
        </p:blipFill>
        <p:spPr>
          <a:xfrm>
            <a:off x="8160639" y="2367092"/>
            <a:ext cx="3494466" cy="2935224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07080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09F0470-FF39-4045-95A3-BA429726B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3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food, filled, container, indoor&#10;&#10;Description automatically generated">
            <a:extLst>
              <a:ext uri="{FF2B5EF4-FFF2-40B4-BE49-F238E27FC236}">
                <a16:creationId xmlns:a16="http://schemas.microsoft.com/office/drawing/2014/main" id="{90A8040A-A308-4D3C-9B8A-B1ABCAF543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40" r="1" b="994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5DF8F1-0CB0-4FA3-B6B9-8DCD92791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23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431E6-1154-4944-A9B6-A37D53B63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Schedule /routine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ACEC44-23AD-44A7-AFDD-07FC46080C0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42075" y="2366963"/>
            <a:ext cx="4565649" cy="3424237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55AA350-45DC-44FE-8589-DF848F4789E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dirty="0"/>
              <a:t>Schedule your work day – stick to it.  Children should have a schedule also.</a:t>
            </a:r>
          </a:p>
          <a:p>
            <a:pPr marL="457200" indent="-457200">
              <a:buAutoNum type="arabicPeriod"/>
            </a:pPr>
            <a:r>
              <a:rPr lang="en-US" dirty="0"/>
              <a:t>Know your work/family deadlines.</a:t>
            </a:r>
          </a:p>
          <a:p>
            <a:pPr marL="457200" indent="-457200">
              <a:buAutoNum type="arabicPeriod"/>
            </a:pPr>
            <a:r>
              <a:rPr lang="en-US" dirty="0"/>
              <a:t>Set goals – with rewards.</a:t>
            </a:r>
          </a:p>
          <a:p>
            <a:pPr marL="457200" indent="-457200">
              <a:buAutoNum type="arabicPeriod"/>
            </a:pPr>
            <a:r>
              <a:rPr lang="en-US" dirty="0"/>
              <a:t>Link your actions to goals.</a:t>
            </a:r>
          </a:p>
          <a:p>
            <a:pPr marL="457200" indent="-457200">
              <a:buAutoNum type="arabicPeriod"/>
            </a:pPr>
            <a:r>
              <a:rPr lang="en-US" dirty="0"/>
              <a:t>Make small adjustments to schedule when necessary.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  <p:pic>
        <p:nvPicPr>
          <p:cNvPr id="14" name="Picture 13" descr="A picture containing table, cake, sitting, small&#10;&#10;Description automatically generated">
            <a:extLst>
              <a:ext uri="{FF2B5EF4-FFF2-40B4-BE49-F238E27FC236}">
                <a16:creationId xmlns:a16="http://schemas.microsoft.com/office/drawing/2014/main" id="{362208B6-E619-4F6B-AF43-8982E0882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949" y="323981"/>
            <a:ext cx="3334376" cy="189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13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06403CAC-6103-44C9-B687-A2C18173F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E846C3-878B-4A61-87F4-2A5656E98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B690EE-E995-4D13-9D5F-A72EA9CAC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A0E633B9-FE4A-4F0D-B7F5-EA63CD6F8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82D2E27-E3C1-4F29-BC6A-7C7C3B07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08202" y="0"/>
            <a:ext cx="0" cy="685800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10306955-0FC8-4AB2-8488-8825A0F51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Content Placeholder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8A2D6A-6759-496F-9163-6D5C7D582EA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2" b="31900"/>
          <a:stretch/>
        </p:blipFill>
        <p:spPr>
          <a:xfrm>
            <a:off x="1" y="10"/>
            <a:ext cx="7552944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CD432E-CFB9-4829-93AC-34F05DF70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dirty="0"/>
              <a:t>Classic Time Management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C76B2-9164-4E49-8947-8F4F63D3F1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96408" y="2367092"/>
            <a:ext cx="3352128" cy="388130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dirty="0"/>
              <a:t>The List </a:t>
            </a:r>
          </a:p>
          <a:p>
            <a:pPr lvl="1"/>
            <a:r>
              <a:rPr lang="en-US" sz="2400" dirty="0"/>
              <a:t>Easy to do</a:t>
            </a:r>
          </a:p>
          <a:p>
            <a:pPr lvl="1"/>
            <a:r>
              <a:rPr lang="en-US" sz="2400" dirty="0"/>
              <a:t>Feel a sense of accomplishment</a:t>
            </a:r>
          </a:p>
          <a:p>
            <a:pPr lvl="1"/>
            <a:r>
              <a:rPr lang="en-US" sz="2400" dirty="0"/>
              <a:t>Paper or electronic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12503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C3CC-23D8-4C5A-AE2A-0A67C48DC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Time Management strategies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25F9343-0D0A-4966-88F5-67EF7BCDAE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28651" y="1914525"/>
            <a:ext cx="10772774" cy="4324958"/>
          </a:xfrm>
        </p:spPr>
      </p:pic>
    </p:spTree>
    <p:extLst>
      <p:ext uri="{BB962C8B-B14F-4D97-AF65-F5344CB8AC3E}">
        <p14:creationId xmlns:p14="http://schemas.microsoft.com/office/powerpoint/2010/main" val="1531244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D1C0C-386C-4CAF-84F3-E816523E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C91C4-0AE2-4F40-B3E5-FBE2785CB56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Swiss Cheese Approach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endParaRPr lang="en-US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0" eaLnBrk="0" hangingPunct="0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Whenever you find yourself with some free time, do a small part of a larger task</a:t>
            </a:r>
          </a:p>
          <a:p>
            <a:pPr indent="0" eaLnBrk="0" hangingPunct="0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0" eaLnBrk="0" hangingPunct="0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9" name="Content Placeholder 8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8E98438D-4A49-40DE-B120-FCCE6A8E309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57900" y="1828801"/>
            <a:ext cx="5648325" cy="443925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E27EF9-8D16-4FF7-8720-395DD811FF67}"/>
              </a:ext>
            </a:extLst>
          </p:cNvPr>
          <p:cNvSpPr txBox="1"/>
          <p:nvPr/>
        </p:nvSpPr>
        <p:spPr>
          <a:xfrm>
            <a:off x="6390444" y="5791200"/>
            <a:ext cx="46689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malaysia-students.com/2014/04/tips-for-surviving-colleges-university.html"/>
              </a:rPr>
              <a:t>T</a:t>
            </a:r>
            <a:endParaRPr lang="en-US" sz="900" dirty="0"/>
          </a:p>
        </p:txBody>
      </p:sp>
      <p:pic>
        <p:nvPicPr>
          <p:cNvPr id="12" name="Picture 11" descr="A close up of food&#10;&#10;Description automatically generated">
            <a:extLst>
              <a:ext uri="{FF2B5EF4-FFF2-40B4-BE49-F238E27FC236}">
                <a16:creationId xmlns:a16="http://schemas.microsoft.com/office/drawing/2014/main" id="{116355F9-6EF4-4A4C-B1DE-282EEEEC9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345" y="4043018"/>
            <a:ext cx="3566160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78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40C1BC1E-153D-4DA3-87A4-314B61BC4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FB5A56C3-A6D4-4D92-8AE6-10218C076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7929C2D-A58A-47FF-8E97-1E3306EC6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310467" y="-285044"/>
            <a:ext cx="5571066" cy="742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98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7F1A6-3C43-4C2C-9DE6-BF1014A7F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multiply your time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6088FAC-5367-4354-A0E6-0D8D6B523D9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19312558"/>
              </p:ext>
            </p:extLst>
          </p:nvPr>
        </p:nvGraphicFramePr>
        <p:xfrm>
          <a:off x="914400" y="2366963"/>
          <a:ext cx="10363200" cy="3424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Online Media 2" title="How To Multiply Your Time | Rory Vaden | TEDxDouglasville">
            <a:hlinkClick r:id="" action="ppaction://media"/>
            <a:extLst>
              <a:ext uri="{FF2B5EF4-FFF2-40B4-BE49-F238E27FC236}">
                <a16:creationId xmlns:a16="http://schemas.microsoft.com/office/drawing/2014/main" id="{84340B43-64A8-4F4F-9AF9-A0A2EA0A370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1476375" y="1924050"/>
            <a:ext cx="8829675" cy="431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5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AB2D7-9EB3-4C47-B8DE-DEA4C89D4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700329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353C8-9DC5-4AA0-AF11-5CF031B430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213338"/>
            <a:ext cx="10363826" cy="4577861"/>
          </a:xfrm>
        </p:spPr>
        <p:txBody>
          <a:bodyPr/>
          <a:lstStyle/>
          <a:p>
            <a:r>
              <a:rPr lang="en-US" dirty="0"/>
              <a:t>Staley, c. (2015).  Focus on college success, 4</a:t>
            </a:r>
            <a:r>
              <a:rPr lang="en-US" baseline="30000" dirty="0"/>
              <a:t>th</a:t>
            </a:r>
            <a:r>
              <a:rPr lang="en-US" dirty="0"/>
              <a:t> ed. Boston, ma. Cengage. Page 130</a:t>
            </a:r>
          </a:p>
          <a:p>
            <a:r>
              <a:rPr lang="en-US" dirty="0"/>
              <a:t>Life Works – Morneau Shepell, introduction to Working remotely </a:t>
            </a:r>
          </a:p>
          <a:p>
            <a:r>
              <a:rPr lang="en-US" dirty="0"/>
              <a:t>Leonard, K. (2019). Empower yourself, 2</a:t>
            </a:r>
            <a:r>
              <a:rPr lang="en-US" baseline="30000" dirty="0"/>
              <a:t>nd</a:t>
            </a:r>
            <a:r>
              <a:rPr lang="en-US" dirty="0"/>
              <a:t> ed. Plymouth, mi. Macmillan. Page 80</a:t>
            </a:r>
          </a:p>
          <a:p>
            <a:r>
              <a:rPr lang="en-US" dirty="0"/>
              <a:t>Harrison, c. (2013). Student success in college, 1</a:t>
            </a:r>
            <a:r>
              <a:rPr lang="en-US" baseline="30000" dirty="0"/>
              <a:t>st</a:t>
            </a:r>
            <a:r>
              <a:rPr lang="en-US" dirty="0"/>
              <a:t> ed. Boston, Ma. Cengage. Page 95</a:t>
            </a:r>
          </a:p>
          <a:p>
            <a:r>
              <a:rPr lang="en-US" u="sng" dirty="0">
                <a:hlinkClick r:id="rId2"/>
              </a:rPr>
              <a:t>https://youtu.be/OrCzpjqurdI</a:t>
            </a:r>
            <a:r>
              <a:rPr lang="en-US" dirty="0"/>
              <a:t>  Mom imitating kids</a:t>
            </a:r>
          </a:p>
          <a:p>
            <a:r>
              <a:rPr lang="en-US" u="sng" dirty="0">
                <a:hlinkClick r:id="rId3"/>
              </a:rPr>
              <a:t>https://www.youtube.com/watch?v=GBM2k2zp-MQ</a:t>
            </a:r>
            <a:r>
              <a:rPr lang="en-US" dirty="0"/>
              <a:t> 15 Strategies</a:t>
            </a:r>
          </a:p>
          <a:p>
            <a:r>
              <a:rPr lang="en-US" u="sng" dirty="0">
                <a:hlinkClick r:id="rId4"/>
              </a:rPr>
              <a:t>https://www.youtube.com/watch?v=y2X7c9TUQJ8</a:t>
            </a:r>
            <a:r>
              <a:rPr lang="en-US" dirty="0"/>
              <a:t> How to Multiply Your Time</a:t>
            </a:r>
          </a:p>
          <a:p>
            <a:r>
              <a:rPr lang="en-US" dirty="0"/>
              <a:t>https://www.facebook.com/JimGaffigan/videos/594041711195828/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957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1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CF1F12-55BF-44A2-875D-F54FD268C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588878"/>
            <a:ext cx="2844002" cy="3680244"/>
          </a:xfrm>
        </p:spPr>
        <p:txBody>
          <a:bodyPr>
            <a:normAutofit/>
          </a:bodyPr>
          <a:lstStyle/>
          <a:p>
            <a:pPr algn="l"/>
            <a:r>
              <a:rPr lang="en-US" sz="3400" dirty="0">
                <a:solidFill>
                  <a:srgbClr val="FFFFFF"/>
                </a:solidFill>
              </a:rPr>
              <a:t>Time/life management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7D7F9-57B8-419E-80BD-BA3030DD0D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34794" y="257175"/>
            <a:ext cx="6642806" cy="6076950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Effective time management is an age old issue even in the best of circumstances.</a:t>
            </a:r>
          </a:p>
          <a:p>
            <a:pPr>
              <a:lnSpc>
                <a:spcPct val="110000"/>
              </a:lnSpc>
            </a:pPr>
            <a:r>
              <a:rPr lang="en-US" dirty="0"/>
              <a:t>COVID-19 has presented new challenges as we attempt to manage professional and personal life in a remote world.</a:t>
            </a:r>
          </a:p>
          <a:p>
            <a:pPr>
              <a:lnSpc>
                <a:spcPct val="110000"/>
              </a:lnSpc>
            </a:pPr>
            <a:r>
              <a:rPr lang="en-US" dirty="0"/>
              <a:t>Speaker Rory Vaden stated that typical time management strategies will no longer work – Time Management is now </a:t>
            </a:r>
            <a:r>
              <a:rPr lang="en-US" b="1" i="1" dirty="0"/>
              <a:t>emotional.</a:t>
            </a:r>
          </a:p>
          <a:p>
            <a:pPr>
              <a:lnSpc>
                <a:spcPct val="110000"/>
              </a:lnSpc>
            </a:pPr>
            <a:r>
              <a:rPr lang="en-US" dirty="0"/>
              <a:t>We need to re-think and re-design how we manage our lives!</a:t>
            </a:r>
          </a:p>
          <a:p>
            <a:pPr>
              <a:lnSpc>
                <a:spcPct val="110000"/>
              </a:lnSpc>
            </a:pPr>
            <a:r>
              <a:rPr lang="en-US" dirty="0"/>
              <a:t>Top Ten Practical strategies for working remotely.</a:t>
            </a:r>
          </a:p>
          <a:p>
            <a:pPr>
              <a:lnSpc>
                <a:spcPct val="110000"/>
              </a:lnSpc>
            </a:pPr>
            <a:endParaRPr lang="en-US" sz="1700" dirty="0"/>
          </a:p>
          <a:p>
            <a:pPr>
              <a:lnSpc>
                <a:spcPct val="110000"/>
              </a:lnSpc>
            </a:pPr>
            <a:r>
              <a:rPr lang="en-US" sz="1700" b="1" dirty="0">
                <a:solidFill>
                  <a:schemeClr val="accent1"/>
                </a:solidFill>
              </a:rPr>
              <a:t>“When we are no longer able to change a situation…we are challenged to change ourselves.”  </a:t>
            </a:r>
            <a:r>
              <a:rPr lang="en-US" sz="1700" b="1" dirty="0"/>
              <a:t> Viktor Frankl</a:t>
            </a:r>
          </a:p>
          <a:p>
            <a:pPr>
              <a:lnSpc>
                <a:spcPct val="110000"/>
              </a:lnSpc>
            </a:pPr>
            <a:endParaRPr lang="en-US" sz="17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64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0C1BC1E-153D-4DA3-87A4-314B61BC4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5A56C3-A6D4-4D92-8AE6-10218C076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004A32-0914-446D-ABBD-3A988A782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54667" y="643467"/>
            <a:ext cx="9482665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4B81B7-4450-424F-AC9E-B083EB787AF9}"/>
              </a:ext>
            </a:extLst>
          </p:cNvPr>
          <p:cNvSpPr txBox="1"/>
          <p:nvPr/>
        </p:nvSpPr>
        <p:spPr>
          <a:xfrm>
            <a:off x="8443728" y="6014478"/>
            <a:ext cx="239360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 tooltip="http://sedj.deviantart.com/art/Vector-Bubble-Numbers-2651914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476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4572A-2CDA-425F-8178-1DDCE01918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I’m Late! I’m Late! For a very important date.  </a:t>
            </a:r>
            <a:r>
              <a:rPr lang="en-US" sz="1200" dirty="0"/>
              <a:t>Alice in wonderland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3B8C6E-0542-4033-806D-987D90FF10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sz="3600" dirty="0">
                <a:solidFill>
                  <a:srgbClr val="FF0000"/>
                </a:solidFill>
              </a:rPr>
              <a:t>Top ten strategies for managing ourselves with the time we have! </a:t>
            </a:r>
          </a:p>
        </p:txBody>
      </p:sp>
    </p:spTree>
    <p:extLst>
      <p:ext uri="{BB962C8B-B14F-4D97-AF65-F5344CB8AC3E}">
        <p14:creationId xmlns:p14="http://schemas.microsoft.com/office/powerpoint/2010/main" val="1476911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A2E8AA93-CCAB-4563-9889-DDA1CE01A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>
            <a:extLst>
              <a:ext uri="{FF2B5EF4-FFF2-40B4-BE49-F238E27FC236}">
                <a16:creationId xmlns:a16="http://schemas.microsoft.com/office/drawing/2014/main" id="{20321D36-3544-4803-B6D2-2F507F3EE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9" name="Rectangle 17">
            <a:extLst>
              <a:ext uri="{FF2B5EF4-FFF2-40B4-BE49-F238E27FC236}">
                <a16:creationId xmlns:a16="http://schemas.microsoft.com/office/drawing/2014/main" id="{15C08A87-04DA-4979-9A6A-35767AD8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A6322F20-625F-450D-91B1-3E961E036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 descr="A picture containing indoor, table, room, desk&#10;&#10;Description automatically generated">
            <a:extLst>
              <a:ext uri="{FF2B5EF4-FFF2-40B4-BE49-F238E27FC236}">
                <a16:creationId xmlns:a16="http://schemas.microsoft.com/office/drawing/2014/main" id="{BB319335-2FE0-40CF-BE27-1990C21E625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8275" r="1" b="15343"/>
          <a:stretch/>
        </p:blipFill>
        <p:spPr>
          <a:xfrm>
            <a:off x="20" y="-4679"/>
            <a:ext cx="6094386" cy="4187739"/>
          </a:xfrm>
          <a:prstGeom prst="rect">
            <a:avLst/>
          </a:prstGeom>
        </p:spPr>
      </p:pic>
      <p:pic>
        <p:nvPicPr>
          <p:cNvPr id="6" name="Content Placeholder 5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C575586E-6188-46FD-81D7-B1B4445B184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6"/>
          <a:srcRect t="8429"/>
          <a:stretch/>
        </p:blipFill>
        <p:spPr>
          <a:xfrm>
            <a:off x="6094410" y="-4679"/>
            <a:ext cx="6097589" cy="4187739"/>
          </a:xfrm>
          <a:prstGeom prst="rect">
            <a:avLst/>
          </a:prstGeom>
        </p:spPr>
      </p:pic>
      <p:sp>
        <p:nvSpPr>
          <p:cNvPr id="31" name="Rectangle 21">
            <a:extLst>
              <a:ext uri="{FF2B5EF4-FFF2-40B4-BE49-F238E27FC236}">
                <a16:creationId xmlns:a16="http://schemas.microsoft.com/office/drawing/2014/main" id="{508A0AB7-5B2C-46D3-9FA3-3537CF778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3258" y="-2"/>
            <a:ext cx="82296" cy="4197096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23">
            <a:extLst>
              <a:ext uri="{FF2B5EF4-FFF2-40B4-BE49-F238E27FC236}">
                <a16:creationId xmlns:a16="http://schemas.microsoft.com/office/drawing/2014/main" id="{89397AC7-494C-4362-B594-DD8DBDE53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229100"/>
            <a:ext cx="12192000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5FBE8C2B-C8E9-4FCA-B5A0-16A8D6C92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2FDCAA-1D6C-4FB5-A423-8373E8427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48" y="4437888"/>
            <a:ext cx="9899904" cy="11167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Working at home - </a:t>
            </a:r>
            <a:br>
              <a:rPr lang="en-US" sz="3700" dirty="0"/>
            </a:br>
            <a:r>
              <a:rPr lang="en-US" sz="3700" dirty="0"/>
              <a:t>What does your space look like?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D99F1B-AB51-4793-A191-84EA5C71726F}"/>
              </a:ext>
            </a:extLst>
          </p:cNvPr>
          <p:cNvSpPr txBox="1"/>
          <p:nvPr/>
        </p:nvSpPr>
        <p:spPr>
          <a:xfrm>
            <a:off x="3974915" y="3983005"/>
            <a:ext cx="21194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5" tooltip="http://flickr.com/photos/shimelle/52518968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7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 dirty="0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C4AA3D-1B41-483D-9FBA-2CABC42055A9}"/>
              </a:ext>
            </a:extLst>
          </p:cNvPr>
          <p:cNvSpPr/>
          <p:nvPr/>
        </p:nvSpPr>
        <p:spPr>
          <a:xfrm>
            <a:off x="4571999" y="2967335"/>
            <a:ext cx="251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6916A4-66EE-40A2-9EAE-231D646FCE54}"/>
              </a:ext>
            </a:extLst>
          </p:cNvPr>
          <p:cNvSpPr/>
          <p:nvPr/>
        </p:nvSpPr>
        <p:spPr>
          <a:xfrm>
            <a:off x="5635775" y="2967335"/>
            <a:ext cx="9204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 B</a:t>
            </a:r>
          </a:p>
        </p:txBody>
      </p:sp>
    </p:spTree>
    <p:extLst>
      <p:ext uri="{BB962C8B-B14F-4D97-AF65-F5344CB8AC3E}">
        <p14:creationId xmlns:p14="http://schemas.microsoft.com/office/powerpoint/2010/main" val="3284324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490E7-CDD7-4204-9FD0-8BD13F327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10 </a:t>
            </a:r>
            <a:r>
              <a:rPr lang="en-US" dirty="0"/>
              <a:t>- Home/work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B13CF-BF5C-4816-B357-67F03E47A74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Creating a physical space</a:t>
            </a:r>
          </a:p>
          <a:p>
            <a:pPr lvl="1"/>
            <a:r>
              <a:rPr lang="en-US" sz="2000" dirty="0"/>
              <a:t>Away from the main household traffic (if possible)</a:t>
            </a:r>
          </a:p>
          <a:p>
            <a:pPr lvl="1"/>
            <a:r>
              <a:rPr lang="en-US" sz="2000" dirty="0"/>
              <a:t>Make it comfortable – good lighting, proper tools, keep it clean</a:t>
            </a:r>
          </a:p>
          <a:p>
            <a:pPr lvl="1"/>
            <a:r>
              <a:rPr lang="en-US" sz="2000" dirty="0"/>
              <a:t>Be “dressed” for work</a:t>
            </a:r>
          </a:p>
          <a:p>
            <a:pPr lvl="1"/>
            <a:r>
              <a:rPr lang="en-US" sz="2000" dirty="0"/>
              <a:t>Make sure family respects your work time</a:t>
            </a:r>
          </a:p>
          <a:p>
            <a:pPr lvl="1"/>
            <a:r>
              <a:rPr lang="en-US" sz="2000" dirty="0"/>
              <a:t>Take short breaks &amp; lunch</a:t>
            </a:r>
          </a:p>
          <a:p>
            <a:pPr lvl="1"/>
            <a:r>
              <a:rPr lang="en-US" sz="2000" dirty="0"/>
              <a:t>“leave” work on time – don’t be a workaholic</a:t>
            </a:r>
          </a:p>
          <a:p>
            <a:pPr lvl="1"/>
            <a:r>
              <a:rPr lang="en-US" sz="2000" dirty="0"/>
              <a:t>Home network is up to speed and secure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829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47155C6E-91BF-431D-9052-685726DFE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23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929B92EA-70A3-4CD0-A35F-D144D7F0F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uttered desk&#10;&#10;Description automatically generated">
            <a:extLst>
              <a:ext uri="{FF2B5EF4-FFF2-40B4-BE49-F238E27FC236}">
                <a16:creationId xmlns:a16="http://schemas.microsoft.com/office/drawing/2014/main" id="{23E2AEE3-9B89-4495-A4D9-5E1A029B0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53943" y="643467"/>
            <a:ext cx="8284113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FA8754-0066-4CCB-901C-F9220E95C68F}"/>
              </a:ext>
            </a:extLst>
          </p:cNvPr>
          <p:cNvSpPr txBox="1"/>
          <p:nvPr/>
        </p:nvSpPr>
        <p:spPr>
          <a:xfrm>
            <a:off x="8118566" y="6014478"/>
            <a:ext cx="211949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familyinequality.wordpress.com/2011/03/02/getting-the-story-straight-on-working-mothers-and-childrens-risk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860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51183-FCA2-4CF0-AB9C-9FA8D0547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en-US" b="1"/>
              <a:t>9</a:t>
            </a:r>
            <a:r>
              <a:rPr lang="en-US"/>
              <a:t> - communication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1484EB8-7A45-49AC-B405-252CA7F9348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27895160"/>
              </p:ext>
            </p:extLst>
          </p:nvPr>
        </p:nvGraphicFramePr>
        <p:xfrm>
          <a:off x="914400" y="2532475"/>
          <a:ext cx="10363200" cy="3029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0863811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1229</Words>
  <Application>Microsoft Office PowerPoint</Application>
  <PresentationFormat>Widescreen</PresentationFormat>
  <Paragraphs>165</Paragraphs>
  <Slides>29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Century</vt:lpstr>
      <vt:lpstr>Tw Cen MT</vt:lpstr>
      <vt:lpstr>Droplet</vt:lpstr>
      <vt:lpstr>MAKING TIME WORK FOR YOU!</vt:lpstr>
      <vt:lpstr>PowerPoint Presentation</vt:lpstr>
      <vt:lpstr>Time/life management</vt:lpstr>
      <vt:lpstr>PowerPoint Presentation</vt:lpstr>
      <vt:lpstr>I’m Late! I’m Late! For a very important date.  Alice in wonderland</vt:lpstr>
      <vt:lpstr>Working at home -  What does your space look like?</vt:lpstr>
      <vt:lpstr>10 - Home/work environment</vt:lpstr>
      <vt:lpstr>PowerPoint Presentation</vt:lpstr>
      <vt:lpstr>9 - communication</vt:lpstr>
      <vt:lpstr>8 -Beyond juggling - balance Five Rebalancing strategies</vt:lpstr>
      <vt:lpstr>7 - Just say No</vt:lpstr>
      <vt:lpstr>6 - procrastination</vt:lpstr>
      <vt:lpstr>Procrastinate – who me?</vt:lpstr>
      <vt:lpstr>5 - Reducing time on household chores</vt:lpstr>
      <vt:lpstr> 4 - Learn to be FAB: flexible, adaptable, bendable.  Dr. Rowland, TCC </vt:lpstr>
      <vt:lpstr>3 - Take a mini Break  (and step away from the computer)</vt:lpstr>
      <vt:lpstr>Just for laughs</vt:lpstr>
      <vt:lpstr>Unplug and play</vt:lpstr>
      <vt:lpstr>If you must be plugged in</vt:lpstr>
      <vt:lpstr>Make time for the furry friends</vt:lpstr>
      <vt:lpstr>2 - Staying healthy  (you can’t perform well if your body/brain are on “E”)</vt:lpstr>
      <vt:lpstr>PowerPoint Presentation</vt:lpstr>
      <vt:lpstr>                       Schedule /routine</vt:lpstr>
      <vt:lpstr>Classic Time Management strategies</vt:lpstr>
      <vt:lpstr>Classic Time Management strategies</vt:lpstr>
      <vt:lpstr>More ideas</vt:lpstr>
      <vt:lpstr>PowerPoint Presentation</vt:lpstr>
      <vt:lpstr>How to multiply your time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TIME WORK FOR YOU!</dc:title>
  <dc:creator>Charlene Latimer</dc:creator>
  <cp:lastModifiedBy>Charlene Latimer</cp:lastModifiedBy>
  <cp:revision>5</cp:revision>
  <dcterms:created xsi:type="dcterms:W3CDTF">2020-05-28T14:06:58Z</dcterms:created>
  <dcterms:modified xsi:type="dcterms:W3CDTF">2020-05-28T14:43:01Z</dcterms:modified>
</cp:coreProperties>
</file>