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289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01" r:id="rId25"/>
    <p:sldId id="302" r:id="rId26"/>
    <p:sldId id="303" r:id="rId27"/>
    <p:sldId id="304" r:id="rId28"/>
    <p:sldId id="305" r:id="rId29"/>
    <p:sldId id="316" r:id="rId30"/>
    <p:sldId id="265" r:id="rId31"/>
    <p:sldId id="28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AA43-E6B4-44DB-A159-36AF8E06D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CB541-1809-4496-A9F4-4EDAE175E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707B7-C924-4D06-A296-D604E824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6C8CA-3227-46E9-8A63-717699654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EA84F-4CB7-4795-8C54-8623E9AD1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3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455BA-DF56-4A78-A9C8-C48AB1B06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4D816D-646B-4DB6-9C9F-94AC4DBED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7E502-4189-4B36-8488-A15BB812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CA5E-0BEB-4C9E-A8EC-14242DFA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A74FB-6033-402D-9FC4-84E19F9BB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9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CF2387-866C-4600-9975-52399B3174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4F55C-16BE-4BBF-834C-699F699C5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6DCAE-E880-407B-BF9B-D2EF8149B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45C7A-3B57-471D-A2C9-A1734976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11B62-9EBE-4D4A-8CCC-4AFBD9EE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3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CD4CB-7DDB-48E2-AA92-2227C4B67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0B236-8B80-4776-97B0-40241B0D9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8FB8C-C266-410D-BBA2-AFCBD437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7E1F0-123D-4818-AFA3-F5D2C955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5D1FC-4481-41C4-83D9-DABCF36B8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1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7DEB0-F559-48A7-A2D1-1915EDA12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11EA6-7B75-4E76-B91F-66C147711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C9B9F-D39E-41A6-A274-77C4E198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64BE2-4941-4804-9A78-9A3F9AFB8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47C06-05A1-4BED-9F3B-336DC2DBD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87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3E2D2-7FF7-430F-8315-45101E8D4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104A1-52A0-4A62-8533-CBC8BC01C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685B6-5845-4AA4-B605-6845AEEC1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3AFB8-CF7A-4FC2-9F99-2502C0301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6AEF9-8DA2-4134-AABB-6A7253E3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A8267-F5E4-4036-91E1-95E3EF8B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5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0A9E9-B116-455A-8C83-BE8194E85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2E65F5-8071-47DF-988B-42CB3A74F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5F63D-624D-4D1E-ABA0-014F7B339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BFCE8C-1CB9-405A-A82D-93BC7291E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28047B-E3BB-4E39-ABFC-CE835DA90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60CCF5-1C94-4538-9E6D-FD6EE47B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AE414A-7AAA-4753-BA4B-12F7FB4B6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6B5019-D005-4AE4-94F4-705D042FF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085FA-9617-420B-98B8-CE8B0332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B838CC-1021-465F-AE26-E680B2D5A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E1AA1B-A902-48A5-9906-468D92AF3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E288A-D2A0-4F4B-AC16-0D383E0A8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CAFFD7-04D1-40D0-9050-62AD05DCE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44C0-4BDC-4421-A50A-0BF2230D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F35B5A-3D22-4105-AE67-8CB3CCBE6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F81D6-FFFD-4FCF-8975-9821712BD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F3EB2-90F6-4629-A757-F879959A8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43830-4DAA-460A-9A85-41AEC6150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0DD31-4D07-40D7-98C6-1BA6ED22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D32B9-9E31-4BB1-B4DA-96C6D4CD2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4F347-E723-4D3E-8EC9-234A4F2F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4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B20F7-CB1B-4E74-95E0-55CA9B2BA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CC20F0-FF24-4100-881D-CA8E84B74F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7AB3C-001D-45D9-A556-59182276C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A4C84-BDF2-49CB-BE78-66F527131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444DD-C218-47B4-B98B-4550AE6E3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CD95D-3619-450C-871B-62C925AB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8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630309-C4E3-448B-9172-47569BBF8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D3112-F6B0-4417-BE54-17A2D313A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6D081-DB13-427C-B36F-53807F640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B49F0-A356-4D51-891C-F2CA955BBAA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6FCAB-CAE2-4D4E-BFAF-1E7A152A0E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637D-D9E0-4A47-B4F3-193C7EBBE0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001DF-DCD0-4118-BA86-327C47FF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azon.com/PortaPow-3rd-Data-Blocker-Pack/dp/B00T0DW3F8/ref=sr_1_3?dchild=1&amp;keywords=data+blocker&amp;qid=1589292325&amp;refinements=p_85:2470955011&amp;rnid=2470954011&amp;rps=1&amp;s=electronics&amp;sr=1-3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lwarebyte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cmag.com/picks/the-best-antivirus-protection" TargetMode="External"/><Relationship Id="rId3" Type="http://schemas.openxmlformats.org/officeDocument/2006/relationships/hyperlink" Target="https://sans.org/sites/default/files/2020-04/Video%20Conference%20Tips%20v3.zip" TargetMode="External"/><Relationship Id="rId7" Type="http://schemas.openxmlformats.org/officeDocument/2006/relationships/hyperlink" Target="https://ci.security/resources/news/article/8-best-practices-for-working-remotely" TargetMode="External"/><Relationship Id="rId2" Type="http://schemas.openxmlformats.org/officeDocument/2006/relationships/hyperlink" Target="https://www.sans.org/security-awareness-training/fact-she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aspersky.com/blog/remote-work-security/34258/" TargetMode="External"/><Relationship Id="rId5" Type="http://schemas.openxmlformats.org/officeDocument/2006/relationships/hyperlink" Target="https://www.comparitech.com/blog/information-security/secure-home-wireless-network/" TargetMode="External"/><Relationship Id="rId4" Type="http://schemas.openxmlformats.org/officeDocument/2006/relationships/hyperlink" Target="https://www.sans.org/security-awareness-training/secure-your-kids" TargetMode="External"/><Relationship Id="rId9" Type="http://schemas.openxmlformats.org/officeDocument/2006/relationships/hyperlink" Target="https://www.malwarebytes.com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speedtest.net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BD4DA-8184-4BF1-ABC5-37BA1E378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1577"/>
            <a:ext cx="9144000" cy="3827142"/>
          </a:xfrm>
        </p:spPr>
        <p:txBody>
          <a:bodyPr>
            <a:normAutofit/>
          </a:bodyPr>
          <a:lstStyle/>
          <a:p>
            <a:r>
              <a:rPr lang="en-US" sz="4000" dirty="0"/>
              <a:t>AFC Technology Commission &amp;</a:t>
            </a:r>
            <a:br>
              <a:rPr lang="en-US" sz="4000" dirty="0"/>
            </a:br>
            <a:r>
              <a:rPr lang="en-US" sz="4000" dirty="0"/>
              <a:t>Campus Safety Commission Presents: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b="1" dirty="0"/>
              <a:t>Best Practices for</a:t>
            </a:r>
            <a:br>
              <a:rPr lang="en-US" b="1" dirty="0"/>
            </a:br>
            <a:r>
              <a:rPr lang="en-US" b="1" dirty="0"/>
              <a:t>Working from Home Safely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32B819-2ED4-4C88-ABA1-EBB9A3AFB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9720"/>
            <a:ext cx="9144000" cy="1655762"/>
          </a:xfrm>
        </p:spPr>
        <p:txBody>
          <a:bodyPr/>
          <a:lstStyle/>
          <a:p>
            <a:r>
              <a:rPr lang="en-US" dirty="0"/>
              <a:t>Matthew White</a:t>
            </a:r>
          </a:p>
          <a:p>
            <a:r>
              <a:rPr lang="en-US" dirty="0"/>
              <a:t>Ron Kielty</a:t>
            </a:r>
          </a:p>
        </p:txBody>
      </p:sp>
    </p:spTree>
    <p:extLst>
      <p:ext uri="{BB962C8B-B14F-4D97-AF65-F5344CB8AC3E}">
        <p14:creationId xmlns:p14="http://schemas.microsoft.com/office/powerpoint/2010/main" val="139270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8B209-75B2-45DE-8C96-75101E0A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3A024-F430-45D3-B173-13F85E236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devices do you have? Modem/</a:t>
            </a:r>
            <a:r>
              <a:rPr lang="en-US" dirty="0" err="1"/>
              <a:t>wifi</a:t>
            </a:r>
            <a:r>
              <a:rPr lang="en-US" dirty="0"/>
              <a:t> or modem and separate </a:t>
            </a:r>
            <a:r>
              <a:rPr lang="en-US" dirty="0" err="1"/>
              <a:t>wifi</a:t>
            </a:r>
            <a:r>
              <a:rPr lang="en-US" dirty="0"/>
              <a:t> router?</a:t>
            </a:r>
          </a:p>
          <a:p>
            <a:r>
              <a:rPr lang="en-US" dirty="0"/>
              <a:t>Run a test from speedtest.net, write down ping/down/up speeds. Are the results comparable to what you are paying for or normally get? If </a:t>
            </a:r>
            <a:r>
              <a:rPr lang="en-US" dirty="0" err="1"/>
              <a:t>speedtest</a:t>
            </a:r>
            <a:r>
              <a:rPr lang="en-US" dirty="0"/>
              <a:t> results are normal it could be the site you are going too.</a:t>
            </a:r>
          </a:p>
          <a:p>
            <a:r>
              <a:rPr lang="en-US" dirty="0"/>
              <a:t>Plug laptop or computer directly into internet modem/router with an ethernet cable. Run </a:t>
            </a:r>
            <a:r>
              <a:rPr lang="en-US" dirty="0" err="1"/>
              <a:t>speedtest</a:t>
            </a:r>
            <a:r>
              <a:rPr lang="en-US" dirty="0"/>
              <a:t> and compare to first results. If dramatically better, problem is in your wireless router or your wireless router is older and not fast enough.</a:t>
            </a:r>
          </a:p>
        </p:txBody>
      </p:sp>
    </p:spTree>
    <p:extLst>
      <p:ext uri="{BB962C8B-B14F-4D97-AF65-F5344CB8AC3E}">
        <p14:creationId xmlns:p14="http://schemas.microsoft.com/office/powerpoint/2010/main" val="190538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C4268-35B7-4544-BFE3-2018E419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Wireless is slow or doesn’t work sometimes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8CBB1-4032-4378-BB58-7972AD5B4C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If rebooting your </a:t>
            </a:r>
            <a:r>
              <a:rPr lang="en-US" dirty="0" err="1"/>
              <a:t>wifi</a:t>
            </a:r>
            <a:r>
              <a:rPr lang="en-US" dirty="0"/>
              <a:t> router fixes the problem, it’s time for a new one.</a:t>
            </a:r>
          </a:p>
          <a:p>
            <a:r>
              <a:rPr lang="en-US" dirty="0" err="1"/>
              <a:t>Wifi</a:t>
            </a:r>
            <a:r>
              <a:rPr lang="en-US" dirty="0"/>
              <a:t> routers (not from ISP) usually last 3 years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7E85F9B-96C0-40D2-BDAA-ADD9F39C3F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" r="2015"/>
          <a:stretch/>
        </p:blipFill>
        <p:spPr>
          <a:xfrm>
            <a:off x="6476300" y="1825625"/>
            <a:ext cx="5211270" cy="3875881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415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6A20B-83B4-4AD8-9B61-2B6B268D3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Internet Troubleshooting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3F9FE-DA03-45E4-9370-15F1C9790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other devices are using your internet? TVs, gaming consoles, security cameras, potentially neighbors</a:t>
            </a:r>
          </a:p>
          <a:p>
            <a:r>
              <a:rPr lang="en-US" dirty="0"/>
              <a:t>Login to the admin feature for your modem or </a:t>
            </a:r>
            <a:r>
              <a:rPr lang="en-US" dirty="0" err="1"/>
              <a:t>wifi</a:t>
            </a:r>
            <a:r>
              <a:rPr lang="en-US" dirty="0"/>
              <a:t> router and see what devices are connected</a:t>
            </a:r>
          </a:p>
          <a:p>
            <a:r>
              <a:rPr lang="en-US" dirty="0"/>
              <a:t>Change your </a:t>
            </a:r>
            <a:r>
              <a:rPr lang="en-US" dirty="0" err="1"/>
              <a:t>wifi</a:t>
            </a:r>
            <a:r>
              <a:rPr lang="en-US" dirty="0"/>
              <a:t> password to kick anybody off that may have hacked</a:t>
            </a:r>
          </a:p>
        </p:txBody>
      </p:sp>
    </p:spTree>
    <p:extLst>
      <p:ext uri="{BB962C8B-B14F-4D97-AF65-F5344CB8AC3E}">
        <p14:creationId xmlns:p14="http://schemas.microsoft.com/office/powerpoint/2010/main" val="361424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3F621-CA21-4894-A6E6-27A5DC213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– 10 Tips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3A92A1-6031-4C12-B124-C7398E6B77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 to you Ron</a:t>
            </a:r>
          </a:p>
        </p:txBody>
      </p:sp>
    </p:spTree>
    <p:extLst>
      <p:ext uri="{BB962C8B-B14F-4D97-AF65-F5344CB8AC3E}">
        <p14:creationId xmlns:p14="http://schemas.microsoft.com/office/powerpoint/2010/main" val="105773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BA61-972C-4219-8F1F-B5B38E75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#1 - Lock your device before walking away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3AA19-4B47-4579-9765-92B8D9083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BA61-972C-4219-8F1F-B5B38E75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#2 - Use corporate services for e-mail, messaging, and all other 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3AA19-4B47-4579-9765-92B8D9083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BA61-972C-4219-8F1F-B5B38E75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#3 - Stay vigilant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3AA19-4B47-4579-9765-92B8D9083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6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BA61-972C-4219-8F1F-B5B38E75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#4 - Keep Work Data on Work Computers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3AA19-4B47-4579-9765-92B8D9083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BA61-972C-4219-8F1F-B5B38E75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#5 - Block the Sight Lines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3AA19-4B47-4579-9765-92B8D9083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0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BA61-972C-4219-8F1F-B5B38E75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#6 - Encrypt Sensitive Data in Emails and on Your Device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3AA19-4B47-4579-9765-92B8D9083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2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E842B-4637-485A-97CE-6CE7CDC01B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Matthew White</a:t>
            </a:r>
          </a:p>
          <a:p>
            <a:pPr marL="0" indent="0">
              <a:buNone/>
            </a:pPr>
            <a:r>
              <a:rPr lang="en-US" dirty="0"/>
              <a:t>Director of Distributed Systems</a:t>
            </a:r>
          </a:p>
          <a:p>
            <a:pPr marL="0" indent="0">
              <a:buNone/>
            </a:pPr>
            <a:r>
              <a:rPr lang="en-US" dirty="0"/>
              <a:t>Chipola College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14270-3BFF-46A6-B383-36836F742C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Ron Kielty</a:t>
            </a:r>
          </a:p>
          <a:p>
            <a:pPr marL="0" indent="0">
              <a:buNone/>
            </a:pPr>
            <a:r>
              <a:rPr lang="en-US" dirty="0"/>
              <a:t>Interim Associate Vice President of Information Technology/ IT Manager/CIO</a:t>
            </a:r>
          </a:p>
          <a:p>
            <a:pPr marL="0" indent="0">
              <a:buNone/>
            </a:pPr>
            <a:r>
              <a:rPr lang="en-US" dirty="0"/>
              <a:t>College of Central Florida</a:t>
            </a:r>
          </a:p>
        </p:txBody>
      </p:sp>
    </p:spTree>
    <p:extLst>
      <p:ext uri="{BB962C8B-B14F-4D97-AF65-F5344CB8AC3E}">
        <p14:creationId xmlns:p14="http://schemas.microsoft.com/office/powerpoint/2010/main" val="128144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BA61-972C-4219-8F1F-B5B38E75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#7 - Lock Your Doors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3AA19-4B47-4579-9765-92B8D9083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BA61-972C-4219-8F1F-B5B38E75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#8 - Never Leave Your Devices or Laptop in the Car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3AA19-4B47-4579-9765-92B8D9083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4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BA61-972C-4219-8F1F-B5B38E75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#9 - Don’t Use Random Thumb Drives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3AA19-4B47-4579-9765-92B8D9083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2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BA61-972C-4219-8F1F-B5B38E75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#10 - Use a USB Data Blocker when Charging Up at a Public Phone Charging Station.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3AA19-4B47-4579-9765-92B8D9083D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https://www.amazon.com/PortaPow-3rd-Data-Blocker-Pack/dp/B00T0DW3F8/ref=sr_1_3?dchild=1&amp;keywords=data+blocker&amp;qid=1589292325&amp;refinements=p_85%3A2470955011&amp;rnid=2470954011&amp;rps=1&amp;s=electronics&amp;sr=1-3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81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73BAF-D129-4638-90AD-59FEE484E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Tips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B825D-0C48-4FD2-9C07-3EE72E96EC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14C80-C363-4870-9F4A-A3F33F8D4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Computer is Slow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80DA3-FD78-4C9C-A6B0-FC32030A85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Use Task Manager to see what’s using up your resources: Right click on the task bar at the bottom of your desktop, choose Task Manager</a:t>
            </a:r>
          </a:p>
          <a:p>
            <a:r>
              <a:rPr lang="en-US" dirty="0"/>
              <a:t>Demo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7E4147B-8999-4722-ADCC-BE709B55480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13" y="1499266"/>
            <a:ext cx="4105817" cy="3859468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503B73A-B2E8-4B5E-AD30-05F551090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09" y="4424731"/>
            <a:ext cx="4928181" cy="227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7BCF1-A8D9-401E-A2E0-F5117E45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my computer specs?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9674729-19C0-443E-9726-8900C2ACADF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74780"/>
            <a:ext cx="5181600" cy="3653027"/>
          </a:xfrm>
          <a:ln>
            <a:solidFill>
              <a:schemeClr val="tx1"/>
            </a:solidFill>
          </a:ln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7CD59A5-BFB7-4D9D-8959-7552B0D4FC8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Open Control Panel, Go to System</a:t>
            </a:r>
          </a:p>
          <a:p>
            <a:r>
              <a:rPr lang="en-US" dirty="0"/>
              <a:t>OS</a:t>
            </a:r>
          </a:p>
          <a:p>
            <a:r>
              <a:rPr lang="en-US" dirty="0"/>
              <a:t>Processor</a:t>
            </a:r>
          </a:p>
          <a:p>
            <a:r>
              <a:rPr lang="en-US" dirty="0"/>
              <a:t>Installed memory</a:t>
            </a:r>
          </a:p>
          <a:p>
            <a:r>
              <a:rPr lang="en-US" dirty="0"/>
              <a:t>System type</a:t>
            </a:r>
          </a:p>
        </p:txBody>
      </p:sp>
    </p:spTree>
    <p:extLst>
      <p:ext uri="{BB962C8B-B14F-4D97-AF65-F5344CB8AC3E}">
        <p14:creationId xmlns:p14="http://schemas.microsoft.com/office/powerpoint/2010/main" val="370302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7B57D-B722-4BA9-885F-242BF44D1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Usage and Windows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7572D-5EF1-4C29-88C8-6CF196CC3A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Spinning hard drives struggle with Windows 10</a:t>
            </a:r>
          </a:p>
          <a:p>
            <a:r>
              <a:rPr lang="en-US" dirty="0"/>
              <a:t>5,400 or 7,200 RPM</a:t>
            </a:r>
          </a:p>
          <a:p>
            <a:r>
              <a:rPr lang="en-US" dirty="0"/>
              <a:t>Need Solid State Drive (SSD)</a:t>
            </a:r>
          </a:p>
          <a:p>
            <a:r>
              <a:rPr lang="en-US" dirty="0"/>
              <a:t>Cheap way to increase performance in older laptops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72E779D-FF48-4340-AB37-CB380E30C31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455692"/>
            <a:ext cx="5181600" cy="3091203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235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F1D72-92FF-47F4-A12D-121A2679D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specs for a new computer?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54A8-AE53-413E-A7F5-3E999FB8E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OS:</a:t>
            </a:r>
            <a:r>
              <a:rPr lang="en-US" dirty="0"/>
              <a:t> Windows 10 version 1909/1903</a:t>
            </a:r>
          </a:p>
          <a:p>
            <a:pPr marL="0" indent="0">
              <a:buNone/>
            </a:pPr>
            <a:r>
              <a:rPr lang="en-US" b="1" dirty="0"/>
              <a:t>Processor: </a:t>
            </a:r>
            <a:r>
              <a:rPr lang="en-US" dirty="0"/>
              <a:t>Intel i3/i5/i7/i9 (min i3)</a:t>
            </a:r>
          </a:p>
          <a:p>
            <a:pPr marL="0" indent="0">
              <a:buNone/>
            </a:pPr>
            <a:r>
              <a:rPr lang="en-US" b="1" dirty="0"/>
              <a:t>RAM/Memory: </a:t>
            </a:r>
            <a:r>
              <a:rPr lang="en-US" dirty="0"/>
              <a:t>4GB min, 8GB+ preferred</a:t>
            </a:r>
          </a:p>
          <a:p>
            <a:pPr marL="0" indent="0">
              <a:buNone/>
            </a:pPr>
            <a:r>
              <a:rPr lang="en-US" b="1" dirty="0"/>
              <a:t>Hard Drive: </a:t>
            </a:r>
            <a:r>
              <a:rPr lang="en-US" dirty="0"/>
              <a:t>Solid State Drive (SSD) 256GB+</a:t>
            </a:r>
          </a:p>
          <a:p>
            <a:pPr marL="0" indent="0">
              <a:buNone/>
            </a:pPr>
            <a:r>
              <a:rPr lang="en-US" b="1" dirty="0"/>
              <a:t>Manufacturer:</a:t>
            </a:r>
            <a:r>
              <a:rPr lang="en-US" dirty="0"/>
              <a:t> Dell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1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D5BFE-3955-46B2-A7AF-4EE3DBD46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Work from Home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B2B7A-63CB-40DF-972F-D2381D33E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Windows Defender built into Windows 10 for antivirus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hlinkClick r:id="rId2"/>
              </a:rPr>
              <a:t>Malwarebytes</a:t>
            </a:r>
            <a:r>
              <a:rPr lang="en-US" dirty="0" smtClean="0"/>
              <a:t> FREE to clean malware (popups)</a:t>
            </a:r>
            <a:endParaRPr lang="en-US" dirty="0" smtClean="0"/>
          </a:p>
          <a:p>
            <a:r>
              <a:rPr lang="en-US" dirty="0" smtClean="0"/>
              <a:t>Clear browser extensions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webmail</a:t>
            </a:r>
          </a:p>
          <a:p>
            <a:r>
              <a:rPr lang="en-US" dirty="0"/>
              <a:t>Google Voice for masking office phone forwarded to your cell phone</a:t>
            </a:r>
          </a:p>
          <a:p>
            <a:r>
              <a:rPr lang="en-US" dirty="0"/>
              <a:t>Scan documents with your phone’s camera: Notes app for iPhones, Microsoft Office </a:t>
            </a:r>
            <a:r>
              <a:rPr lang="en-US" dirty="0" err="1"/>
              <a:t>Lens|PDF</a:t>
            </a:r>
            <a:r>
              <a:rPr lang="en-US" dirty="0"/>
              <a:t> Scan</a:t>
            </a:r>
          </a:p>
          <a:p>
            <a:r>
              <a:rPr lang="en-US" dirty="0"/>
              <a:t>Update the Zoom client software on your computer</a:t>
            </a:r>
          </a:p>
          <a:p>
            <a:r>
              <a:rPr lang="en-US" dirty="0"/>
              <a:t>Backup your work files on your personal device: OneDrive, Google Drive, USB drive</a:t>
            </a:r>
          </a:p>
        </p:txBody>
      </p:sp>
    </p:spTree>
    <p:extLst>
      <p:ext uri="{BB962C8B-B14F-4D97-AF65-F5344CB8AC3E}">
        <p14:creationId xmlns:p14="http://schemas.microsoft.com/office/powerpoint/2010/main" val="31595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7DA9-2852-4317-8130-C764D126B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Connection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006B1-243C-4601-8DBD-DDB3F1E6A2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0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C12CD-A40B-4544-A354-A03726C6D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24747-9280-4286-A47A-8996F00FF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Top 5 Tips for Working from Home Securely</a:t>
            </a:r>
            <a:endParaRPr lang="en-US" dirty="0"/>
          </a:p>
          <a:p>
            <a:r>
              <a:rPr lang="en-US" dirty="0">
                <a:hlinkClick r:id="rId3"/>
              </a:rPr>
              <a:t>Tips for Secure Video Conferencing</a:t>
            </a:r>
            <a:endParaRPr lang="en-US" dirty="0"/>
          </a:p>
          <a:p>
            <a:r>
              <a:rPr lang="en-US" dirty="0">
                <a:hlinkClick r:id="rId4"/>
              </a:rPr>
              <a:t>Securing Your Kids Online</a:t>
            </a:r>
            <a:endParaRPr lang="en-US" dirty="0"/>
          </a:p>
          <a:p>
            <a:r>
              <a:rPr lang="en-US" dirty="0">
                <a:hlinkClick r:id="rId5"/>
              </a:rPr>
              <a:t>How to secure your home wireless network</a:t>
            </a:r>
            <a:endParaRPr lang="en-US" dirty="0"/>
          </a:p>
          <a:p>
            <a:r>
              <a:rPr lang="en-US" u="sng" dirty="0">
                <a:hlinkClick r:id="rId6"/>
              </a:rPr>
              <a:t>https://www.kaspersky.com/blog/remote-work-security/34258/</a:t>
            </a:r>
            <a:endParaRPr lang="en-US" dirty="0"/>
          </a:p>
          <a:p>
            <a:r>
              <a:rPr lang="en-US" u="sng" dirty="0">
                <a:hlinkClick r:id="rId7"/>
              </a:rPr>
              <a:t>https://</a:t>
            </a:r>
            <a:r>
              <a:rPr lang="en-US" u="sng" dirty="0" smtClean="0">
                <a:hlinkClick r:id="rId7"/>
              </a:rPr>
              <a:t>ci.security/resources/news/article/8-best-practices-for-working-remotely</a:t>
            </a:r>
            <a:endParaRPr lang="en-US" u="sng" dirty="0" smtClean="0"/>
          </a:p>
          <a:p>
            <a:r>
              <a:rPr lang="en-US" dirty="0">
                <a:hlinkClick r:id="rId8"/>
              </a:rPr>
              <a:t>https://</a:t>
            </a:r>
            <a:r>
              <a:rPr lang="en-US" dirty="0" smtClean="0">
                <a:hlinkClick r:id="rId8"/>
              </a:rPr>
              <a:t>www.pcmag.com/picks/the-best-antivirus-protection</a:t>
            </a:r>
            <a:endParaRPr lang="en-US" dirty="0" smtClean="0"/>
          </a:p>
          <a:p>
            <a:r>
              <a:rPr lang="en-US" dirty="0">
                <a:hlinkClick r:id="rId9"/>
              </a:rPr>
              <a:t>https://www.malwarebytes.com/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8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FE677-45D6-44AE-9BBA-DF98C196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E54CA-87CF-485E-B655-E5CF8DF4F1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2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B73C9-82A2-428F-AAC9-5D2F3C478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Good, Stable Connection is Preferred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7B8EF19-58FF-4F5F-B314-5531A01197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420" y="1690688"/>
            <a:ext cx="8565160" cy="4817903"/>
          </a:xfrm>
        </p:spPr>
      </p:pic>
    </p:spTree>
    <p:extLst>
      <p:ext uri="{BB962C8B-B14F-4D97-AF65-F5344CB8AC3E}">
        <p14:creationId xmlns:p14="http://schemas.microsoft.com/office/powerpoint/2010/main" val="12516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072E93-BB8C-4918-BC25-E5AB6DAA0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Speeds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005D47-2C28-4B02-B75B-6B1F6B0CDD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Suggested Min: 5 Mbps down</a:t>
            </a:r>
          </a:p>
          <a:p>
            <a:r>
              <a:rPr lang="en-US" dirty="0"/>
              <a:t>Upload speeds are much lower</a:t>
            </a:r>
          </a:p>
          <a:p>
            <a:r>
              <a:rPr lang="en-US" dirty="0"/>
              <a:t>Satellite internet has high latency – not good for phone calls, video meetings, gaming</a:t>
            </a:r>
          </a:p>
          <a:p>
            <a:r>
              <a:rPr lang="en-US" dirty="0">
                <a:hlinkClick r:id="rId2"/>
              </a:rPr>
              <a:t>https://www.speedtest.net/</a:t>
            </a:r>
            <a:endParaRPr lang="en-US" dirty="0"/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8692FE2-FFCC-402B-A03C-98E011F8C4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610431"/>
            <a:ext cx="4876800" cy="3657600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125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A8BCA-D80D-4CBD-BDC2-BB590A4DE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Wired vs Wireless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2BC3D-BE68-4D37-93ED-0DBAFC52D0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If you can wire your computer to your router, wire it!</a:t>
            </a:r>
          </a:p>
          <a:p>
            <a:r>
              <a:rPr lang="en-US" dirty="0"/>
              <a:t>CAT5, CAT5e, or CAT6 ethernet cable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CAD8E68-6DB6-4B9F-A60D-01A1D538995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74094"/>
            <a:ext cx="5181600" cy="3454400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2968949-C04E-4827-A17A-8E6AF13A367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156" y="3741490"/>
            <a:ext cx="3116510" cy="311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80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4033DA-E20D-4B50-9A34-5393B4792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46" y="293982"/>
            <a:ext cx="10795107" cy="62700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AF89401-5C77-41CF-9749-D5FCFF498561}"/>
              </a:ext>
            </a:extLst>
          </p:cNvPr>
          <p:cNvSpPr txBox="1"/>
          <p:nvPr/>
        </p:nvSpPr>
        <p:spPr>
          <a:xfrm>
            <a:off x="6165908" y="5016617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58220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565CC-9D8D-4C92-ABE3-815EE9F6E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Wireless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FDB63-3B0A-46BA-87E0-D0950D81BA5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WPA2-Personal or         WPA2-PSK security (should be default)</a:t>
            </a:r>
          </a:p>
          <a:p>
            <a:r>
              <a:rPr lang="en-US" dirty="0"/>
              <a:t>Change admin password for </a:t>
            </a:r>
            <a:r>
              <a:rPr lang="en-US" dirty="0" err="1"/>
              <a:t>wifi</a:t>
            </a:r>
            <a:r>
              <a:rPr lang="en-US" dirty="0"/>
              <a:t> router from default (usually during setup)</a:t>
            </a:r>
          </a:p>
          <a:p>
            <a:r>
              <a:rPr lang="en-US" dirty="0"/>
              <a:t>Change wireless password from default (usually during setup)</a:t>
            </a:r>
          </a:p>
          <a:p>
            <a:r>
              <a:rPr lang="en-US" dirty="0"/>
              <a:t>Do NOT use open wireless (no pw to connect) unless you have VPN software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AFE82A-13C0-4E70-A155-F795AC0073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468181"/>
            <a:ext cx="5181600" cy="3066225"/>
          </a:xfrm>
        </p:spPr>
      </p:pic>
    </p:spTree>
    <p:extLst>
      <p:ext uri="{BB962C8B-B14F-4D97-AF65-F5344CB8AC3E}">
        <p14:creationId xmlns:p14="http://schemas.microsoft.com/office/powerpoint/2010/main" val="29698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7678C-6D7A-40E8-822F-E0D71C51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Internet is Slow…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D334B-F7BE-44B7-9383-2C95A71F35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(Troubleshooting)</a:t>
            </a:r>
          </a:p>
        </p:txBody>
      </p:sp>
    </p:spTree>
    <p:extLst>
      <p:ext uri="{BB962C8B-B14F-4D97-AF65-F5344CB8AC3E}">
        <p14:creationId xmlns:p14="http://schemas.microsoft.com/office/powerpoint/2010/main" val="15652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710</Words>
  <Application>Microsoft Office PowerPoint</Application>
  <PresentationFormat>Widescreen</PresentationFormat>
  <Paragraphs>91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AFC Technology Commission &amp; Campus Safety Commission Presents:  Best Practices for Working from Home Safely</vt:lpstr>
      <vt:lpstr>PowerPoint Presentation</vt:lpstr>
      <vt:lpstr>Internet Connection</vt:lpstr>
      <vt:lpstr>Good, Stable Connection is Preferred</vt:lpstr>
      <vt:lpstr>Internet Speeds</vt:lpstr>
      <vt:lpstr>Wired vs Wireless</vt:lpstr>
      <vt:lpstr>PowerPoint Presentation</vt:lpstr>
      <vt:lpstr>Wireless Security</vt:lpstr>
      <vt:lpstr>My Internet is Slow…</vt:lpstr>
      <vt:lpstr>Where is the problem?</vt:lpstr>
      <vt:lpstr>Wireless is slow or doesn’t work sometimes</vt:lpstr>
      <vt:lpstr>Other Internet Troubleshooting</vt:lpstr>
      <vt:lpstr>Security – 10 Tips</vt:lpstr>
      <vt:lpstr>Tip #1 - Lock your device before walking away </vt:lpstr>
      <vt:lpstr>Tip #2 - Use corporate services for e-mail, messaging, and all other work</vt:lpstr>
      <vt:lpstr>Tip #3 - Stay vigilant</vt:lpstr>
      <vt:lpstr>Tip #4 - Keep Work Data on Work Computers</vt:lpstr>
      <vt:lpstr>Tip #5 - Block the Sight Lines</vt:lpstr>
      <vt:lpstr>Tip #6 - Encrypt Sensitive Data in Emails and on Your Device</vt:lpstr>
      <vt:lpstr>Tip #7 - Lock Your Doors</vt:lpstr>
      <vt:lpstr>Tip #8 - Never Leave Your Devices or Laptop in the Car</vt:lpstr>
      <vt:lpstr>Tip #9 - Don’t Use Random Thumb Drives</vt:lpstr>
      <vt:lpstr>Tip #10 - Use a USB Data Blocker when Charging Up at a Public Phone Charging Station.</vt:lpstr>
      <vt:lpstr>Bonus Tips</vt:lpstr>
      <vt:lpstr>My Computer is Slow</vt:lpstr>
      <vt:lpstr>What are my computer specs?</vt:lpstr>
      <vt:lpstr>Disk Usage and Windows 10</vt:lpstr>
      <vt:lpstr>What specs for a new computer?</vt:lpstr>
      <vt:lpstr>Other Work from Home Tips</vt:lpstr>
      <vt:lpstr>Resources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AFC Technology Commission Presents: Ten Tips &amp; Tricks for Zoom Conferences &amp; Meetings</dc:title>
  <dc:creator>White, Matthew</dc:creator>
  <cp:lastModifiedBy>White, Matthew</cp:lastModifiedBy>
  <cp:revision>45</cp:revision>
  <dcterms:created xsi:type="dcterms:W3CDTF">2020-04-28T13:03:07Z</dcterms:created>
  <dcterms:modified xsi:type="dcterms:W3CDTF">2020-05-12T14:47:43Z</dcterms:modified>
</cp:coreProperties>
</file>