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  <p:sldMasterId id="2147483809" r:id="rId2"/>
  </p:sldMasterIdLst>
  <p:notesMasterIdLst>
    <p:notesMasterId r:id="rId22"/>
  </p:notesMasterIdLst>
  <p:sldIdLst>
    <p:sldId id="257" r:id="rId3"/>
    <p:sldId id="263" r:id="rId4"/>
    <p:sldId id="262" r:id="rId5"/>
    <p:sldId id="279" r:id="rId6"/>
    <p:sldId id="266" r:id="rId7"/>
    <p:sldId id="265" r:id="rId8"/>
    <p:sldId id="268" r:id="rId9"/>
    <p:sldId id="269" r:id="rId10"/>
    <p:sldId id="272" r:id="rId11"/>
    <p:sldId id="270" r:id="rId12"/>
    <p:sldId id="271" r:id="rId13"/>
    <p:sldId id="267" r:id="rId14"/>
    <p:sldId id="273" r:id="rId15"/>
    <p:sldId id="280" r:id="rId16"/>
    <p:sldId id="275" r:id="rId17"/>
    <p:sldId id="276" r:id="rId18"/>
    <p:sldId id="281" r:id="rId19"/>
    <p:sldId id="277" r:id="rId20"/>
    <p:sldId id="261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88CE75D-F10C-41D3-B243-5539F5C92E48}">
          <p14:sldIdLst>
            <p14:sldId id="257"/>
            <p14:sldId id="263"/>
            <p14:sldId id="262"/>
            <p14:sldId id="279"/>
            <p14:sldId id="266"/>
            <p14:sldId id="265"/>
            <p14:sldId id="268"/>
            <p14:sldId id="269"/>
            <p14:sldId id="272"/>
            <p14:sldId id="270"/>
            <p14:sldId id="271"/>
            <p14:sldId id="267"/>
            <p14:sldId id="273"/>
            <p14:sldId id="280"/>
            <p14:sldId id="275"/>
            <p14:sldId id="276"/>
            <p14:sldId id="281"/>
            <p14:sldId id="277"/>
            <p14:sldId id="261"/>
          </p14:sldIdLst>
        </p14:section>
        <p14:section name="Untitled Section" id="{F76D7B31-8937-439C-BDE6-5DA6DA30E8DC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59" autoAdjust="0"/>
    <p:restoredTop sz="86481" autoAdjust="0"/>
  </p:normalViewPr>
  <p:slideViewPr>
    <p:cSldViewPr snapToGrid="0">
      <p:cViewPr varScale="1">
        <p:scale>
          <a:sx n="62" d="100"/>
          <a:sy n="62" d="100"/>
        </p:scale>
        <p:origin x="258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21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EA1952-95AB-44EA-82FE-2E895081E3A5}" type="doc">
      <dgm:prSet loTypeId="urn:microsoft.com/office/officeart/2005/8/layout/cycle2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AE7DC99-204D-46BD-990B-5F89E03FE452}">
      <dgm:prSet phldrT="[Text]"/>
      <dgm:spPr>
        <a:solidFill>
          <a:schemeClr val="bg2"/>
        </a:solidFill>
      </dgm:spPr>
      <dgm:t>
        <a:bodyPr/>
        <a:lstStyle/>
        <a:p>
          <a:r>
            <a:rPr lang="en-US" b="1" dirty="0">
              <a:latin typeface="Garamond"/>
            </a:rPr>
            <a:t>Host Spring Conference</a:t>
          </a:r>
        </a:p>
      </dgm:t>
    </dgm:pt>
    <dgm:pt modelId="{06A58CDA-615F-4830-BB55-05095CD18902}" type="parTrans" cxnId="{4E0DB6FF-7830-4CD0-86AF-BAFE6B22DAC9}">
      <dgm:prSet/>
      <dgm:spPr/>
      <dgm:t>
        <a:bodyPr/>
        <a:lstStyle/>
        <a:p>
          <a:endParaRPr lang="en-US"/>
        </a:p>
      </dgm:t>
    </dgm:pt>
    <dgm:pt modelId="{7AA03A0B-DA9D-41C8-B44E-528C440E7C1F}" type="sibTrans" cxnId="{4E0DB6FF-7830-4CD0-86AF-BAFE6B22DAC9}">
      <dgm:prSet/>
      <dgm:spPr>
        <a:solidFill>
          <a:schemeClr val="bg2"/>
        </a:solidFill>
      </dgm:spPr>
      <dgm:t>
        <a:bodyPr/>
        <a:lstStyle/>
        <a:p>
          <a:endParaRPr lang="en-US" dirty="0"/>
        </a:p>
      </dgm:t>
    </dgm:pt>
    <dgm:pt modelId="{AAB8A00B-55CA-48D9-826A-D3683ACABD0E}">
      <dgm:prSet phldrT="[Text]"/>
      <dgm:spPr>
        <a:solidFill>
          <a:schemeClr val="bg2"/>
        </a:solidFill>
      </dgm:spPr>
      <dgm:t>
        <a:bodyPr/>
        <a:lstStyle/>
        <a:p>
          <a:r>
            <a:rPr lang="en-US" b="1" dirty="0">
              <a:latin typeface="Garamond"/>
            </a:rPr>
            <a:t>Sponsor Educational Session at Annual Conference</a:t>
          </a:r>
        </a:p>
      </dgm:t>
    </dgm:pt>
    <dgm:pt modelId="{03F1C491-A9D8-4430-9699-2F4E8AB868ED}" type="parTrans" cxnId="{CE3CDC26-D774-4B5F-8E4C-FD6DC50BB878}">
      <dgm:prSet/>
      <dgm:spPr/>
      <dgm:t>
        <a:bodyPr/>
        <a:lstStyle/>
        <a:p>
          <a:endParaRPr lang="en-US"/>
        </a:p>
      </dgm:t>
    </dgm:pt>
    <dgm:pt modelId="{01CEB2C7-7689-475E-8F16-C9BA1AB9F485}" type="sibTrans" cxnId="{CE3CDC26-D774-4B5F-8E4C-FD6DC50BB878}">
      <dgm:prSet/>
      <dgm:spPr>
        <a:solidFill>
          <a:schemeClr val="bg2"/>
        </a:solidFill>
      </dgm:spPr>
      <dgm:t>
        <a:bodyPr/>
        <a:lstStyle/>
        <a:p>
          <a:endParaRPr lang="en-US" dirty="0"/>
        </a:p>
      </dgm:t>
    </dgm:pt>
    <dgm:pt modelId="{887E7DF0-DF00-4A73-894B-F59FE308EB10}">
      <dgm:prSet phldrT="[Text]"/>
      <dgm:spPr>
        <a:solidFill>
          <a:schemeClr val="bg2"/>
        </a:solidFill>
      </dgm:spPr>
      <dgm:t>
        <a:bodyPr/>
        <a:lstStyle/>
        <a:p>
          <a:r>
            <a:rPr lang="en-US" b="1" dirty="0">
              <a:latin typeface="Garamond"/>
            </a:rPr>
            <a:t>Exemplary Practices</a:t>
          </a:r>
        </a:p>
      </dgm:t>
    </dgm:pt>
    <dgm:pt modelId="{C0E5824D-1A42-4024-B30C-B886F5B35BDC}" type="parTrans" cxnId="{B55DC401-4945-4DB4-9750-F5113BF6E9B2}">
      <dgm:prSet/>
      <dgm:spPr/>
      <dgm:t>
        <a:bodyPr/>
        <a:lstStyle/>
        <a:p>
          <a:endParaRPr lang="en-US"/>
        </a:p>
      </dgm:t>
    </dgm:pt>
    <dgm:pt modelId="{90028D61-ACE2-45DF-8DC7-B9DDDCF541EC}" type="sibTrans" cxnId="{B55DC401-4945-4DB4-9750-F5113BF6E9B2}">
      <dgm:prSet/>
      <dgm:spPr>
        <a:solidFill>
          <a:schemeClr val="bg2"/>
        </a:solidFill>
      </dgm:spPr>
      <dgm:t>
        <a:bodyPr/>
        <a:lstStyle/>
        <a:p>
          <a:endParaRPr lang="en-US" dirty="0"/>
        </a:p>
      </dgm:t>
    </dgm:pt>
    <dgm:pt modelId="{DBB66F91-270A-4DE9-82B0-0E7CF612C742}">
      <dgm:prSet phldrT="[Text]"/>
      <dgm:spPr>
        <a:solidFill>
          <a:schemeClr val="bg2"/>
        </a:solidFill>
      </dgm:spPr>
      <dgm:t>
        <a:bodyPr/>
        <a:lstStyle/>
        <a:p>
          <a:r>
            <a:rPr lang="en-US" b="1" dirty="0">
              <a:latin typeface="Garamond"/>
            </a:rPr>
            <a:t>Present Awards at Annual Conference</a:t>
          </a:r>
        </a:p>
      </dgm:t>
    </dgm:pt>
    <dgm:pt modelId="{92BA3E61-7623-4B7E-BE19-A7409A76E370}" type="parTrans" cxnId="{7991C0A2-8F56-4F3B-AF49-932E15C49B70}">
      <dgm:prSet/>
      <dgm:spPr/>
      <dgm:t>
        <a:bodyPr/>
        <a:lstStyle/>
        <a:p>
          <a:endParaRPr lang="en-US"/>
        </a:p>
      </dgm:t>
    </dgm:pt>
    <dgm:pt modelId="{31952F99-2FA4-4DC4-8354-47FB567A88D5}" type="sibTrans" cxnId="{7991C0A2-8F56-4F3B-AF49-932E15C49B70}">
      <dgm:prSet/>
      <dgm:spPr>
        <a:solidFill>
          <a:schemeClr val="bg2"/>
        </a:solidFill>
      </dgm:spPr>
      <dgm:t>
        <a:bodyPr/>
        <a:lstStyle/>
        <a:p>
          <a:endParaRPr lang="en-US" dirty="0"/>
        </a:p>
      </dgm:t>
    </dgm:pt>
    <dgm:pt modelId="{853CEBE4-FF67-4217-B6CF-79F5812A93E9}">
      <dgm:prSet phldrT="[Text]"/>
      <dgm:spPr>
        <a:solidFill>
          <a:schemeClr val="bg2"/>
        </a:solidFill>
      </dgm:spPr>
      <dgm:t>
        <a:bodyPr/>
        <a:lstStyle/>
        <a:p>
          <a:r>
            <a:rPr lang="en-US" b="1" dirty="0">
              <a:latin typeface="Garamond"/>
            </a:rPr>
            <a:t>Monetary Awards/Stipends</a:t>
          </a:r>
          <a:r>
            <a:rPr lang="en-US" dirty="0"/>
            <a:t> </a:t>
          </a:r>
        </a:p>
      </dgm:t>
    </dgm:pt>
    <dgm:pt modelId="{D378770C-B8DE-4BB8-AD7D-29892ECC44D8}" type="parTrans" cxnId="{BB3D75B2-487F-4CED-8928-1FC31279F78F}">
      <dgm:prSet/>
      <dgm:spPr/>
      <dgm:t>
        <a:bodyPr/>
        <a:lstStyle/>
        <a:p>
          <a:endParaRPr lang="en-US"/>
        </a:p>
      </dgm:t>
    </dgm:pt>
    <dgm:pt modelId="{2A4E5C34-A34B-4347-87B0-4FAD49603370}" type="sibTrans" cxnId="{BB3D75B2-487F-4CED-8928-1FC31279F78F}">
      <dgm:prSet/>
      <dgm:spPr>
        <a:solidFill>
          <a:schemeClr val="bg2"/>
        </a:solidFill>
      </dgm:spPr>
      <dgm:t>
        <a:bodyPr/>
        <a:lstStyle/>
        <a:p>
          <a:endParaRPr lang="en-US" dirty="0"/>
        </a:p>
      </dgm:t>
    </dgm:pt>
    <dgm:pt modelId="{75CDD074-78DF-4220-AA4D-46A878C2A9F7}" type="pres">
      <dgm:prSet presAssocID="{A1EA1952-95AB-44EA-82FE-2E895081E3A5}" presName="cycle" presStyleCnt="0">
        <dgm:presLayoutVars>
          <dgm:dir/>
          <dgm:resizeHandles val="exact"/>
        </dgm:presLayoutVars>
      </dgm:prSet>
      <dgm:spPr/>
    </dgm:pt>
    <dgm:pt modelId="{B4830349-9784-491B-8F07-096A305EE976}" type="pres">
      <dgm:prSet presAssocID="{1AE7DC99-204D-46BD-990B-5F89E03FE452}" presName="node" presStyleLbl="node1" presStyleIdx="0" presStyleCnt="5">
        <dgm:presLayoutVars>
          <dgm:bulletEnabled val="1"/>
        </dgm:presLayoutVars>
      </dgm:prSet>
      <dgm:spPr/>
    </dgm:pt>
    <dgm:pt modelId="{3DC0C575-1414-4956-820F-C784B24C5873}" type="pres">
      <dgm:prSet presAssocID="{7AA03A0B-DA9D-41C8-B44E-528C440E7C1F}" presName="sibTrans" presStyleLbl="sibTrans2D1" presStyleIdx="0" presStyleCnt="5"/>
      <dgm:spPr/>
    </dgm:pt>
    <dgm:pt modelId="{4CB0A429-D94D-4568-B876-9B244D941A8E}" type="pres">
      <dgm:prSet presAssocID="{7AA03A0B-DA9D-41C8-B44E-528C440E7C1F}" presName="connectorText" presStyleLbl="sibTrans2D1" presStyleIdx="0" presStyleCnt="5"/>
      <dgm:spPr/>
    </dgm:pt>
    <dgm:pt modelId="{210E9522-B448-497D-AAB2-CA5FCFC9FFE8}" type="pres">
      <dgm:prSet presAssocID="{AAB8A00B-55CA-48D9-826A-D3683ACABD0E}" presName="node" presStyleLbl="node1" presStyleIdx="1" presStyleCnt="5">
        <dgm:presLayoutVars>
          <dgm:bulletEnabled val="1"/>
        </dgm:presLayoutVars>
      </dgm:prSet>
      <dgm:spPr/>
    </dgm:pt>
    <dgm:pt modelId="{C0386E35-DCBB-4EAB-A69F-EC93F5D81256}" type="pres">
      <dgm:prSet presAssocID="{01CEB2C7-7689-475E-8F16-C9BA1AB9F485}" presName="sibTrans" presStyleLbl="sibTrans2D1" presStyleIdx="1" presStyleCnt="5"/>
      <dgm:spPr/>
    </dgm:pt>
    <dgm:pt modelId="{DECE9D49-AD7C-42DF-8443-C2FDA1A4FF29}" type="pres">
      <dgm:prSet presAssocID="{01CEB2C7-7689-475E-8F16-C9BA1AB9F485}" presName="connectorText" presStyleLbl="sibTrans2D1" presStyleIdx="1" presStyleCnt="5"/>
      <dgm:spPr/>
    </dgm:pt>
    <dgm:pt modelId="{4D8B3B55-08C4-4CCE-BCA7-975561CE8774}" type="pres">
      <dgm:prSet presAssocID="{887E7DF0-DF00-4A73-894B-F59FE308EB10}" presName="node" presStyleLbl="node1" presStyleIdx="2" presStyleCnt="5">
        <dgm:presLayoutVars>
          <dgm:bulletEnabled val="1"/>
        </dgm:presLayoutVars>
      </dgm:prSet>
      <dgm:spPr/>
    </dgm:pt>
    <dgm:pt modelId="{8C7FB41E-5C03-470B-BC48-8B5F387D4F89}" type="pres">
      <dgm:prSet presAssocID="{90028D61-ACE2-45DF-8DC7-B9DDDCF541EC}" presName="sibTrans" presStyleLbl="sibTrans2D1" presStyleIdx="2" presStyleCnt="5"/>
      <dgm:spPr/>
    </dgm:pt>
    <dgm:pt modelId="{083940E2-84F9-488B-ACD1-53F8F65DEB36}" type="pres">
      <dgm:prSet presAssocID="{90028D61-ACE2-45DF-8DC7-B9DDDCF541EC}" presName="connectorText" presStyleLbl="sibTrans2D1" presStyleIdx="2" presStyleCnt="5"/>
      <dgm:spPr/>
    </dgm:pt>
    <dgm:pt modelId="{0E530FB5-44F1-4C71-A06C-44722F7C5300}" type="pres">
      <dgm:prSet presAssocID="{DBB66F91-270A-4DE9-82B0-0E7CF612C742}" presName="node" presStyleLbl="node1" presStyleIdx="3" presStyleCnt="5">
        <dgm:presLayoutVars>
          <dgm:bulletEnabled val="1"/>
        </dgm:presLayoutVars>
      </dgm:prSet>
      <dgm:spPr/>
    </dgm:pt>
    <dgm:pt modelId="{9D92789D-1B46-4ECB-A53C-9652ACD86E97}" type="pres">
      <dgm:prSet presAssocID="{31952F99-2FA4-4DC4-8354-47FB567A88D5}" presName="sibTrans" presStyleLbl="sibTrans2D1" presStyleIdx="3" presStyleCnt="5"/>
      <dgm:spPr/>
    </dgm:pt>
    <dgm:pt modelId="{0DE898B4-74ED-44D1-AB08-83AEEDEC0A05}" type="pres">
      <dgm:prSet presAssocID="{31952F99-2FA4-4DC4-8354-47FB567A88D5}" presName="connectorText" presStyleLbl="sibTrans2D1" presStyleIdx="3" presStyleCnt="5"/>
      <dgm:spPr/>
    </dgm:pt>
    <dgm:pt modelId="{E8DA0022-CE0A-4FF7-8202-537CDFC1B8CD}" type="pres">
      <dgm:prSet presAssocID="{853CEBE4-FF67-4217-B6CF-79F5812A93E9}" presName="node" presStyleLbl="node1" presStyleIdx="4" presStyleCnt="5">
        <dgm:presLayoutVars>
          <dgm:bulletEnabled val="1"/>
        </dgm:presLayoutVars>
      </dgm:prSet>
      <dgm:spPr/>
    </dgm:pt>
    <dgm:pt modelId="{EC264DB9-67F3-42DE-B787-6DBD0DD28F3A}" type="pres">
      <dgm:prSet presAssocID="{2A4E5C34-A34B-4347-87B0-4FAD49603370}" presName="sibTrans" presStyleLbl="sibTrans2D1" presStyleIdx="4" presStyleCnt="5"/>
      <dgm:spPr/>
    </dgm:pt>
    <dgm:pt modelId="{8A0B839A-DD3C-4BFF-B530-CDE857E78542}" type="pres">
      <dgm:prSet presAssocID="{2A4E5C34-A34B-4347-87B0-4FAD49603370}" presName="connectorText" presStyleLbl="sibTrans2D1" presStyleIdx="4" presStyleCnt="5"/>
      <dgm:spPr/>
    </dgm:pt>
  </dgm:ptLst>
  <dgm:cxnLst>
    <dgm:cxn modelId="{B55DC401-4945-4DB4-9750-F5113BF6E9B2}" srcId="{A1EA1952-95AB-44EA-82FE-2E895081E3A5}" destId="{887E7DF0-DF00-4A73-894B-F59FE308EB10}" srcOrd="2" destOrd="0" parTransId="{C0E5824D-1A42-4024-B30C-B886F5B35BDC}" sibTransId="{90028D61-ACE2-45DF-8DC7-B9DDDCF541EC}"/>
    <dgm:cxn modelId="{7690F60C-6070-4C6B-974E-FFD9C1ED7FA0}" type="presOf" srcId="{90028D61-ACE2-45DF-8DC7-B9DDDCF541EC}" destId="{083940E2-84F9-488B-ACD1-53F8F65DEB36}" srcOrd="1" destOrd="0" presId="urn:microsoft.com/office/officeart/2005/8/layout/cycle2"/>
    <dgm:cxn modelId="{1190470D-630C-43F8-860F-CF47A18FB3EC}" type="presOf" srcId="{01CEB2C7-7689-475E-8F16-C9BA1AB9F485}" destId="{DECE9D49-AD7C-42DF-8443-C2FDA1A4FF29}" srcOrd="1" destOrd="0" presId="urn:microsoft.com/office/officeart/2005/8/layout/cycle2"/>
    <dgm:cxn modelId="{3B927D1C-763C-43BD-8D8A-B21B3E35E9BF}" type="presOf" srcId="{7AA03A0B-DA9D-41C8-B44E-528C440E7C1F}" destId="{4CB0A429-D94D-4568-B876-9B244D941A8E}" srcOrd="1" destOrd="0" presId="urn:microsoft.com/office/officeart/2005/8/layout/cycle2"/>
    <dgm:cxn modelId="{59353322-FFC1-45BB-B2D5-9F3EAB211588}" type="presOf" srcId="{A1EA1952-95AB-44EA-82FE-2E895081E3A5}" destId="{75CDD074-78DF-4220-AA4D-46A878C2A9F7}" srcOrd="0" destOrd="0" presId="urn:microsoft.com/office/officeart/2005/8/layout/cycle2"/>
    <dgm:cxn modelId="{CE3CDC26-D774-4B5F-8E4C-FD6DC50BB878}" srcId="{A1EA1952-95AB-44EA-82FE-2E895081E3A5}" destId="{AAB8A00B-55CA-48D9-826A-D3683ACABD0E}" srcOrd="1" destOrd="0" parTransId="{03F1C491-A9D8-4430-9699-2F4E8AB868ED}" sibTransId="{01CEB2C7-7689-475E-8F16-C9BA1AB9F485}"/>
    <dgm:cxn modelId="{AF44CC2B-8A35-44ED-A2B6-282CF5B5E408}" type="presOf" srcId="{887E7DF0-DF00-4A73-894B-F59FE308EB10}" destId="{4D8B3B55-08C4-4CCE-BCA7-975561CE8774}" srcOrd="0" destOrd="0" presId="urn:microsoft.com/office/officeart/2005/8/layout/cycle2"/>
    <dgm:cxn modelId="{6217093C-7618-4F29-AC9C-981D1DACF7D8}" type="presOf" srcId="{AAB8A00B-55CA-48D9-826A-D3683ACABD0E}" destId="{210E9522-B448-497D-AAB2-CA5FCFC9FFE8}" srcOrd="0" destOrd="0" presId="urn:microsoft.com/office/officeart/2005/8/layout/cycle2"/>
    <dgm:cxn modelId="{B3F5AF61-9EDC-4C4A-B0D1-30CE912827DE}" type="presOf" srcId="{2A4E5C34-A34B-4347-87B0-4FAD49603370}" destId="{8A0B839A-DD3C-4BFF-B530-CDE857E78542}" srcOrd="1" destOrd="0" presId="urn:microsoft.com/office/officeart/2005/8/layout/cycle2"/>
    <dgm:cxn modelId="{A6C0F161-8213-46E2-BA45-9DCD8C164AB7}" type="presOf" srcId="{2A4E5C34-A34B-4347-87B0-4FAD49603370}" destId="{EC264DB9-67F3-42DE-B787-6DBD0DD28F3A}" srcOrd="0" destOrd="0" presId="urn:microsoft.com/office/officeart/2005/8/layout/cycle2"/>
    <dgm:cxn modelId="{D464EC63-5D61-491D-A406-50C7F6C074F0}" type="presOf" srcId="{7AA03A0B-DA9D-41C8-B44E-528C440E7C1F}" destId="{3DC0C575-1414-4956-820F-C784B24C5873}" srcOrd="0" destOrd="0" presId="urn:microsoft.com/office/officeart/2005/8/layout/cycle2"/>
    <dgm:cxn modelId="{E9975773-C539-44C5-94DF-86315586A450}" type="presOf" srcId="{01CEB2C7-7689-475E-8F16-C9BA1AB9F485}" destId="{C0386E35-DCBB-4EAB-A69F-EC93F5D81256}" srcOrd="0" destOrd="0" presId="urn:microsoft.com/office/officeart/2005/8/layout/cycle2"/>
    <dgm:cxn modelId="{BEB8F255-AACD-4778-A23C-06B6868BD7B5}" type="presOf" srcId="{1AE7DC99-204D-46BD-990B-5F89E03FE452}" destId="{B4830349-9784-491B-8F07-096A305EE976}" srcOrd="0" destOrd="0" presId="urn:microsoft.com/office/officeart/2005/8/layout/cycle2"/>
    <dgm:cxn modelId="{A85B649C-8846-473F-8C25-CBE35E3FE70C}" type="presOf" srcId="{DBB66F91-270A-4DE9-82B0-0E7CF612C742}" destId="{0E530FB5-44F1-4C71-A06C-44722F7C5300}" srcOrd="0" destOrd="0" presId="urn:microsoft.com/office/officeart/2005/8/layout/cycle2"/>
    <dgm:cxn modelId="{7991C0A2-8F56-4F3B-AF49-932E15C49B70}" srcId="{A1EA1952-95AB-44EA-82FE-2E895081E3A5}" destId="{DBB66F91-270A-4DE9-82B0-0E7CF612C742}" srcOrd="3" destOrd="0" parTransId="{92BA3E61-7623-4B7E-BE19-A7409A76E370}" sibTransId="{31952F99-2FA4-4DC4-8354-47FB567A88D5}"/>
    <dgm:cxn modelId="{BE64C0AF-B70A-4BE2-BF8D-44505A760679}" type="presOf" srcId="{90028D61-ACE2-45DF-8DC7-B9DDDCF541EC}" destId="{8C7FB41E-5C03-470B-BC48-8B5F387D4F89}" srcOrd="0" destOrd="0" presId="urn:microsoft.com/office/officeart/2005/8/layout/cycle2"/>
    <dgm:cxn modelId="{BB3D75B2-487F-4CED-8928-1FC31279F78F}" srcId="{A1EA1952-95AB-44EA-82FE-2E895081E3A5}" destId="{853CEBE4-FF67-4217-B6CF-79F5812A93E9}" srcOrd="4" destOrd="0" parTransId="{D378770C-B8DE-4BB8-AD7D-29892ECC44D8}" sibTransId="{2A4E5C34-A34B-4347-87B0-4FAD49603370}"/>
    <dgm:cxn modelId="{7A446BC4-FF02-43A0-A016-701F57D54931}" type="presOf" srcId="{31952F99-2FA4-4DC4-8354-47FB567A88D5}" destId="{9D92789D-1B46-4ECB-A53C-9652ACD86E97}" srcOrd="0" destOrd="0" presId="urn:microsoft.com/office/officeart/2005/8/layout/cycle2"/>
    <dgm:cxn modelId="{C8CF08CA-50D6-4824-944C-3B6778239E5D}" type="presOf" srcId="{853CEBE4-FF67-4217-B6CF-79F5812A93E9}" destId="{E8DA0022-CE0A-4FF7-8202-537CDFC1B8CD}" srcOrd="0" destOrd="0" presId="urn:microsoft.com/office/officeart/2005/8/layout/cycle2"/>
    <dgm:cxn modelId="{4AA370FC-B5E3-4079-A44C-18E5093E01D4}" type="presOf" srcId="{31952F99-2FA4-4DC4-8354-47FB567A88D5}" destId="{0DE898B4-74ED-44D1-AB08-83AEEDEC0A05}" srcOrd="1" destOrd="0" presId="urn:microsoft.com/office/officeart/2005/8/layout/cycle2"/>
    <dgm:cxn modelId="{4E0DB6FF-7830-4CD0-86AF-BAFE6B22DAC9}" srcId="{A1EA1952-95AB-44EA-82FE-2E895081E3A5}" destId="{1AE7DC99-204D-46BD-990B-5F89E03FE452}" srcOrd="0" destOrd="0" parTransId="{06A58CDA-615F-4830-BB55-05095CD18902}" sibTransId="{7AA03A0B-DA9D-41C8-B44E-528C440E7C1F}"/>
    <dgm:cxn modelId="{C57985A6-7DD4-4A72-9FF1-C4471DCF9B22}" type="presParOf" srcId="{75CDD074-78DF-4220-AA4D-46A878C2A9F7}" destId="{B4830349-9784-491B-8F07-096A305EE976}" srcOrd="0" destOrd="0" presId="urn:microsoft.com/office/officeart/2005/8/layout/cycle2"/>
    <dgm:cxn modelId="{ADCBF111-A874-49A5-BDFA-85D4183124A3}" type="presParOf" srcId="{75CDD074-78DF-4220-AA4D-46A878C2A9F7}" destId="{3DC0C575-1414-4956-820F-C784B24C5873}" srcOrd="1" destOrd="0" presId="urn:microsoft.com/office/officeart/2005/8/layout/cycle2"/>
    <dgm:cxn modelId="{398ECC47-426D-4921-9DF2-40807F1D33E8}" type="presParOf" srcId="{3DC0C575-1414-4956-820F-C784B24C5873}" destId="{4CB0A429-D94D-4568-B876-9B244D941A8E}" srcOrd="0" destOrd="0" presId="urn:microsoft.com/office/officeart/2005/8/layout/cycle2"/>
    <dgm:cxn modelId="{EDB89EC0-FD37-4B56-8B26-DBAFE77988B7}" type="presParOf" srcId="{75CDD074-78DF-4220-AA4D-46A878C2A9F7}" destId="{210E9522-B448-497D-AAB2-CA5FCFC9FFE8}" srcOrd="2" destOrd="0" presId="urn:microsoft.com/office/officeart/2005/8/layout/cycle2"/>
    <dgm:cxn modelId="{281B8884-B9E9-4FBC-8CCE-615B93E07677}" type="presParOf" srcId="{75CDD074-78DF-4220-AA4D-46A878C2A9F7}" destId="{C0386E35-DCBB-4EAB-A69F-EC93F5D81256}" srcOrd="3" destOrd="0" presId="urn:microsoft.com/office/officeart/2005/8/layout/cycle2"/>
    <dgm:cxn modelId="{D64CA4A3-900E-4AE8-8F79-13CD476B4F1A}" type="presParOf" srcId="{C0386E35-DCBB-4EAB-A69F-EC93F5D81256}" destId="{DECE9D49-AD7C-42DF-8443-C2FDA1A4FF29}" srcOrd="0" destOrd="0" presId="urn:microsoft.com/office/officeart/2005/8/layout/cycle2"/>
    <dgm:cxn modelId="{E145582B-28F4-4BA2-820B-7A083244DD2E}" type="presParOf" srcId="{75CDD074-78DF-4220-AA4D-46A878C2A9F7}" destId="{4D8B3B55-08C4-4CCE-BCA7-975561CE8774}" srcOrd="4" destOrd="0" presId="urn:microsoft.com/office/officeart/2005/8/layout/cycle2"/>
    <dgm:cxn modelId="{B41B8980-10A7-4934-8679-368292747FA8}" type="presParOf" srcId="{75CDD074-78DF-4220-AA4D-46A878C2A9F7}" destId="{8C7FB41E-5C03-470B-BC48-8B5F387D4F89}" srcOrd="5" destOrd="0" presId="urn:microsoft.com/office/officeart/2005/8/layout/cycle2"/>
    <dgm:cxn modelId="{559528A3-63EC-48D1-B72D-894009491405}" type="presParOf" srcId="{8C7FB41E-5C03-470B-BC48-8B5F387D4F89}" destId="{083940E2-84F9-488B-ACD1-53F8F65DEB36}" srcOrd="0" destOrd="0" presId="urn:microsoft.com/office/officeart/2005/8/layout/cycle2"/>
    <dgm:cxn modelId="{99DB122C-E784-416F-A403-0EABE293AB77}" type="presParOf" srcId="{75CDD074-78DF-4220-AA4D-46A878C2A9F7}" destId="{0E530FB5-44F1-4C71-A06C-44722F7C5300}" srcOrd="6" destOrd="0" presId="urn:microsoft.com/office/officeart/2005/8/layout/cycle2"/>
    <dgm:cxn modelId="{31AA2562-0089-4893-ACB6-2616B9D9C9E6}" type="presParOf" srcId="{75CDD074-78DF-4220-AA4D-46A878C2A9F7}" destId="{9D92789D-1B46-4ECB-A53C-9652ACD86E97}" srcOrd="7" destOrd="0" presId="urn:microsoft.com/office/officeart/2005/8/layout/cycle2"/>
    <dgm:cxn modelId="{CA797EF5-511E-49EA-9E8E-2F66BD7F1756}" type="presParOf" srcId="{9D92789D-1B46-4ECB-A53C-9652ACD86E97}" destId="{0DE898B4-74ED-44D1-AB08-83AEEDEC0A05}" srcOrd="0" destOrd="0" presId="urn:microsoft.com/office/officeart/2005/8/layout/cycle2"/>
    <dgm:cxn modelId="{ADCEB63C-760D-4C7F-9B97-8C4015691309}" type="presParOf" srcId="{75CDD074-78DF-4220-AA4D-46A878C2A9F7}" destId="{E8DA0022-CE0A-4FF7-8202-537CDFC1B8CD}" srcOrd="8" destOrd="0" presId="urn:microsoft.com/office/officeart/2005/8/layout/cycle2"/>
    <dgm:cxn modelId="{31DA3D24-80C0-4A30-B4F6-5A9020221112}" type="presParOf" srcId="{75CDD074-78DF-4220-AA4D-46A878C2A9F7}" destId="{EC264DB9-67F3-42DE-B787-6DBD0DD28F3A}" srcOrd="9" destOrd="0" presId="urn:microsoft.com/office/officeart/2005/8/layout/cycle2"/>
    <dgm:cxn modelId="{6E581574-20FA-4AB8-AE50-EB94932C4F00}" type="presParOf" srcId="{EC264DB9-67F3-42DE-B787-6DBD0DD28F3A}" destId="{8A0B839A-DD3C-4BFF-B530-CDE857E7854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238425-EC57-4C69-A894-9F19CE188579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2C7AD47B-CF2F-4379-8217-41177AD59AF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Leadership Conference</a:t>
          </a:r>
          <a:endParaRPr lang="en-US" dirty="0"/>
        </a:p>
      </dgm:t>
    </dgm:pt>
    <dgm:pt modelId="{FD26EF0B-DB64-4233-A989-B31954A4ADD5}" type="parTrans" cxnId="{E02D1CE7-D9A2-46F3-B158-6F9A0C2997F7}">
      <dgm:prSet/>
      <dgm:spPr/>
      <dgm:t>
        <a:bodyPr/>
        <a:lstStyle/>
        <a:p>
          <a:endParaRPr lang="en-US"/>
        </a:p>
      </dgm:t>
    </dgm:pt>
    <dgm:pt modelId="{7E49D2AB-BABE-44B2-963D-5803F67C9543}" type="sibTrans" cxnId="{E02D1CE7-D9A2-46F3-B158-6F9A0C2997F7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1CF767F8-690A-4388-BC0B-746B0B249DB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Legislative Days</a:t>
          </a:r>
          <a:endParaRPr lang="en-US" dirty="0"/>
        </a:p>
      </dgm:t>
    </dgm:pt>
    <dgm:pt modelId="{0ECC8A49-9911-4D61-ACA7-EFC269C95E84}" type="parTrans" cxnId="{73A04AB3-6F22-43DD-A287-D55C0D9C9496}">
      <dgm:prSet/>
      <dgm:spPr/>
      <dgm:t>
        <a:bodyPr/>
        <a:lstStyle/>
        <a:p>
          <a:endParaRPr lang="en-US"/>
        </a:p>
      </dgm:t>
    </dgm:pt>
    <dgm:pt modelId="{238E9A82-9D3E-4A2E-A098-A14CB63AC9AF}" type="sibTrans" cxnId="{73A04AB3-6F22-43DD-A287-D55C0D9C949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DBA241B-1842-41D6-99CF-9643855D11E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Commission and Region Conferences</a:t>
          </a:r>
          <a:endParaRPr lang="en-US" dirty="0"/>
        </a:p>
      </dgm:t>
    </dgm:pt>
    <dgm:pt modelId="{92D515AA-B9A4-4262-A141-D5E023CB40C9}" type="parTrans" cxnId="{B67A9CB4-8BDC-470E-AF73-AE5DC3F1EEAE}">
      <dgm:prSet/>
      <dgm:spPr/>
      <dgm:t>
        <a:bodyPr/>
        <a:lstStyle/>
        <a:p>
          <a:endParaRPr lang="en-US"/>
        </a:p>
      </dgm:t>
    </dgm:pt>
    <dgm:pt modelId="{86DD3287-1C9C-4BA1-A242-D5C4AAB8FC8F}" type="sibTrans" cxnId="{B67A9CB4-8BDC-470E-AF73-AE5DC3F1EEA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A76E707-BDF1-4720-A74F-0F95A1C089C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Board Meetings</a:t>
          </a:r>
          <a:endParaRPr lang="en-US" dirty="0"/>
        </a:p>
      </dgm:t>
    </dgm:pt>
    <dgm:pt modelId="{26C6EE34-D7C4-43AF-A958-D256EDF861A2}" type="parTrans" cxnId="{A246280F-17C9-48C7-80E8-19971EA34186}">
      <dgm:prSet/>
      <dgm:spPr/>
      <dgm:t>
        <a:bodyPr/>
        <a:lstStyle/>
        <a:p>
          <a:endParaRPr lang="en-US"/>
        </a:p>
      </dgm:t>
    </dgm:pt>
    <dgm:pt modelId="{20941F99-160B-4A90-9FC9-B51CA98DECC1}" type="sibTrans" cxnId="{A246280F-17C9-48C7-80E8-19971EA3418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B3B3F18-414A-430D-B5D6-A4F1B588D75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Trustees Legislative Conference</a:t>
          </a:r>
          <a:endParaRPr lang="en-US" dirty="0"/>
        </a:p>
      </dgm:t>
    </dgm:pt>
    <dgm:pt modelId="{487D9DCF-F9BE-4A2D-B6BD-2D11280E76E6}" type="parTrans" cxnId="{5EB886EB-6F30-4E15-91A8-EAE76CD3DD9E}">
      <dgm:prSet/>
      <dgm:spPr/>
      <dgm:t>
        <a:bodyPr/>
        <a:lstStyle/>
        <a:p>
          <a:endParaRPr lang="en-US"/>
        </a:p>
      </dgm:t>
    </dgm:pt>
    <dgm:pt modelId="{186EF57A-FF83-4040-9DC1-D3EC3898C62A}" type="sibTrans" cxnId="{5EB886EB-6F30-4E15-91A8-EAE76CD3DD9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B80FCAD-BA6E-4CB6-B082-717B3A3DB73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Campus Safety Symposium </a:t>
          </a:r>
          <a:endParaRPr lang="en-US" dirty="0"/>
        </a:p>
      </dgm:t>
    </dgm:pt>
    <dgm:pt modelId="{18F656CA-C989-46B5-A0B8-F445C2E21102}" type="parTrans" cxnId="{14B443B2-0DD3-4359-9ADD-DC703710E7A8}">
      <dgm:prSet/>
      <dgm:spPr/>
      <dgm:t>
        <a:bodyPr/>
        <a:lstStyle/>
        <a:p>
          <a:endParaRPr lang="en-US"/>
        </a:p>
      </dgm:t>
    </dgm:pt>
    <dgm:pt modelId="{8936CE33-4A63-483D-997E-28EEE195793A}" type="sibTrans" cxnId="{14B443B2-0DD3-4359-9ADD-DC703710E7A8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61A5B00-E32C-4552-9124-4950E72CC27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Annual Meeting and Conference - November</a:t>
          </a:r>
          <a:endParaRPr lang="en-US" dirty="0"/>
        </a:p>
      </dgm:t>
    </dgm:pt>
    <dgm:pt modelId="{EFE108A8-EF7F-4728-80C8-582F39B0C058}" type="parTrans" cxnId="{5A74BBE9-9BFE-4A4F-A507-80C46AADF98B}">
      <dgm:prSet/>
      <dgm:spPr/>
      <dgm:t>
        <a:bodyPr/>
        <a:lstStyle/>
        <a:p>
          <a:endParaRPr lang="en-US"/>
        </a:p>
      </dgm:t>
    </dgm:pt>
    <dgm:pt modelId="{247CBFBA-5490-4D54-B2B7-5C01E4AFE1D3}" type="sibTrans" cxnId="{5A74BBE9-9BFE-4A4F-A507-80C46AADF98B}">
      <dgm:prSet/>
      <dgm:spPr/>
      <dgm:t>
        <a:bodyPr/>
        <a:lstStyle/>
        <a:p>
          <a:endParaRPr lang="en-US"/>
        </a:p>
      </dgm:t>
    </dgm:pt>
    <dgm:pt modelId="{91789539-EABF-4B84-9CAC-1C0CD597BF76}" type="pres">
      <dgm:prSet presAssocID="{CB238425-EC57-4C69-A894-9F19CE188579}" presName="root" presStyleCnt="0">
        <dgm:presLayoutVars>
          <dgm:dir/>
          <dgm:resizeHandles val="exact"/>
        </dgm:presLayoutVars>
      </dgm:prSet>
      <dgm:spPr/>
    </dgm:pt>
    <dgm:pt modelId="{4EECE72E-B9B5-4D4C-8FA1-B1F4F305539C}" type="pres">
      <dgm:prSet presAssocID="{CB238425-EC57-4C69-A894-9F19CE188579}" presName="container" presStyleCnt="0">
        <dgm:presLayoutVars>
          <dgm:dir/>
          <dgm:resizeHandles val="exact"/>
        </dgm:presLayoutVars>
      </dgm:prSet>
      <dgm:spPr/>
    </dgm:pt>
    <dgm:pt modelId="{20A1B700-D966-4EC8-BDFC-01AEA209B25E}" type="pres">
      <dgm:prSet presAssocID="{2C7AD47B-CF2F-4379-8217-41177AD59AF0}" presName="compNode" presStyleCnt="0"/>
      <dgm:spPr/>
    </dgm:pt>
    <dgm:pt modelId="{6423229A-E587-4543-8AED-6022F4B452BE}" type="pres">
      <dgm:prSet presAssocID="{2C7AD47B-CF2F-4379-8217-41177AD59AF0}" presName="iconBgRect" presStyleLbl="bgShp" presStyleIdx="0" presStyleCnt="7"/>
      <dgm:spPr/>
    </dgm:pt>
    <dgm:pt modelId="{2E118E58-0D51-4A16-816D-CC2CDD92FD87}" type="pres">
      <dgm:prSet presAssocID="{2C7AD47B-CF2F-4379-8217-41177AD59AF0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9091F92B-BADD-45B7-B339-C5CD4C97D575}" type="pres">
      <dgm:prSet presAssocID="{2C7AD47B-CF2F-4379-8217-41177AD59AF0}" presName="spaceRect" presStyleCnt="0"/>
      <dgm:spPr/>
    </dgm:pt>
    <dgm:pt modelId="{3585A83A-C2DA-41D2-9DBE-1DB591758C5E}" type="pres">
      <dgm:prSet presAssocID="{2C7AD47B-CF2F-4379-8217-41177AD59AF0}" presName="textRect" presStyleLbl="revTx" presStyleIdx="0" presStyleCnt="7">
        <dgm:presLayoutVars>
          <dgm:chMax val="1"/>
          <dgm:chPref val="1"/>
        </dgm:presLayoutVars>
      </dgm:prSet>
      <dgm:spPr/>
    </dgm:pt>
    <dgm:pt modelId="{9257F3B3-1C1E-4EC3-BEB3-FE55774E1B6C}" type="pres">
      <dgm:prSet presAssocID="{7E49D2AB-BABE-44B2-963D-5803F67C9543}" presName="sibTrans" presStyleLbl="sibTrans2D1" presStyleIdx="0" presStyleCnt="0"/>
      <dgm:spPr/>
    </dgm:pt>
    <dgm:pt modelId="{F6E87216-9064-41B7-B177-76B4FD37D1A6}" type="pres">
      <dgm:prSet presAssocID="{1CF767F8-690A-4388-BC0B-746B0B249DB1}" presName="compNode" presStyleCnt="0"/>
      <dgm:spPr/>
    </dgm:pt>
    <dgm:pt modelId="{CEE7600B-C95F-41DC-9F0B-FEEE948F2376}" type="pres">
      <dgm:prSet presAssocID="{1CF767F8-690A-4388-BC0B-746B0B249DB1}" presName="iconBgRect" presStyleLbl="bgShp" presStyleIdx="1" presStyleCnt="7"/>
      <dgm:spPr/>
    </dgm:pt>
    <dgm:pt modelId="{F41C15D7-9C25-4D6F-8909-0F829E816631}" type="pres">
      <dgm:prSet presAssocID="{1CF767F8-690A-4388-BC0B-746B0B249DB1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lice"/>
        </a:ext>
      </dgm:extLst>
    </dgm:pt>
    <dgm:pt modelId="{A5440CF6-5D14-4AC9-80D0-5B8DC8FB8FFB}" type="pres">
      <dgm:prSet presAssocID="{1CF767F8-690A-4388-BC0B-746B0B249DB1}" presName="spaceRect" presStyleCnt="0"/>
      <dgm:spPr/>
    </dgm:pt>
    <dgm:pt modelId="{BAEE54E9-4BCC-4AF1-AF55-F5B2E12081C6}" type="pres">
      <dgm:prSet presAssocID="{1CF767F8-690A-4388-BC0B-746B0B249DB1}" presName="textRect" presStyleLbl="revTx" presStyleIdx="1" presStyleCnt="7">
        <dgm:presLayoutVars>
          <dgm:chMax val="1"/>
          <dgm:chPref val="1"/>
        </dgm:presLayoutVars>
      </dgm:prSet>
      <dgm:spPr/>
    </dgm:pt>
    <dgm:pt modelId="{292D1B97-7741-4446-ABA7-EF1BBB546258}" type="pres">
      <dgm:prSet presAssocID="{238E9A82-9D3E-4A2E-A098-A14CB63AC9AF}" presName="sibTrans" presStyleLbl="sibTrans2D1" presStyleIdx="0" presStyleCnt="0"/>
      <dgm:spPr/>
    </dgm:pt>
    <dgm:pt modelId="{BCA713EB-A3DD-4AF1-9BDC-7292A79CEEE9}" type="pres">
      <dgm:prSet presAssocID="{8DBA241B-1842-41D6-99CF-9643855D11E2}" presName="compNode" presStyleCnt="0"/>
      <dgm:spPr/>
    </dgm:pt>
    <dgm:pt modelId="{96FEDC16-FBF1-4345-BCCD-28F605761D9B}" type="pres">
      <dgm:prSet presAssocID="{8DBA241B-1842-41D6-99CF-9643855D11E2}" presName="iconBgRect" presStyleLbl="bgShp" presStyleIdx="2" presStyleCnt="7"/>
      <dgm:spPr/>
    </dgm:pt>
    <dgm:pt modelId="{282CD1F8-3B0B-401E-A8B7-1357E27C93EF}" type="pres">
      <dgm:prSet presAssocID="{8DBA241B-1842-41D6-99CF-9643855D11E2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ustomer review"/>
        </a:ext>
      </dgm:extLst>
    </dgm:pt>
    <dgm:pt modelId="{F87A8D2D-3D62-4E25-8B6A-19C2D049947B}" type="pres">
      <dgm:prSet presAssocID="{8DBA241B-1842-41D6-99CF-9643855D11E2}" presName="spaceRect" presStyleCnt="0"/>
      <dgm:spPr/>
    </dgm:pt>
    <dgm:pt modelId="{B7732000-86CD-4EDD-B62B-FDD68DE40576}" type="pres">
      <dgm:prSet presAssocID="{8DBA241B-1842-41D6-99CF-9643855D11E2}" presName="textRect" presStyleLbl="revTx" presStyleIdx="2" presStyleCnt="7">
        <dgm:presLayoutVars>
          <dgm:chMax val="1"/>
          <dgm:chPref val="1"/>
        </dgm:presLayoutVars>
      </dgm:prSet>
      <dgm:spPr/>
    </dgm:pt>
    <dgm:pt modelId="{06AD8186-96F6-4230-B827-DBE37336E5C4}" type="pres">
      <dgm:prSet presAssocID="{86DD3287-1C9C-4BA1-A242-D5C4AAB8FC8F}" presName="sibTrans" presStyleLbl="sibTrans2D1" presStyleIdx="0" presStyleCnt="0"/>
      <dgm:spPr/>
    </dgm:pt>
    <dgm:pt modelId="{9D2B52EB-2397-41E3-842C-41D7980EAB12}" type="pres">
      <dgm:prSet presAssocID="{3A76E707-BDF1-4720-A74F-0F95A1C089C0}" presName="compNode" presStyleCnt="0"/>
      <dgm:spPr/>
    </dgm:pt>
    <dgm:pt modelId="{4EF2CF6C-4725-4570-81EB-B69533CA5EB9}" type="pres">
      <dgm:prSet presAssocID="{3A76E707-BDF1-4720-A74F-0F95A1C089C0}" presName="iconBgRect" presStyleLbl="bgShp" presStyleIdx="3" presStyleCnt="7"/>
      <dgm:spPr/>
    </dgm:pt>
    <dgm:pt modelId="{539445DE-D1DD-4617-8757-B9150DD115D8}" type="pres">
      <dgm:prSet presAssocID="{3A76E707-BDF1-4720-A74F-0F95A1C089C0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cisionSolid"/>
        </a:ext>
      </dgm:extLst>
    </dgm:pt>
    <dgm:pt modelId="{4ECC878E-4197-45B6-86E5-78B1C922B82E}" type="pres">
      <dgm:prSet presAssocID="{3A76E707-BDF1-4720-A74F-0F95A1C089C0}" presName="spaceRect" presStyleCnt="0"/>
      <dgm:spPr/>
    </dgm:pt>
    <dgm:pt modelId="{E569F52F-ECB4-415B-82D5-A0AB3E678E69}" type="pres">
      <dgm:prSet presAssocID="{3A76E707-BDF1-4720-A74F-0F95A1C089C0}" presName="textRect" presStyleLbl="revTx" presStyleIdx="3" presStyleCnt="7">
        <dgm:presLayoutVars>
          <dgm:chMax val="1"/>
          <dgm:chPref val="1"/>
        </dgm:presLayoutVars>
      </dgm:prSet>
      <dgm:spPr/>
    </dgm:pt>
    <dgm:pt modelId="{BA6AF37C-AE92-4AB5-8E2F-541F80BAF7AE}" type="pres">
      <dgm:prSet presAssocID="{20941F99-160B-4A90-9FC9-B51CA98DECC1}" presName="sibTrans" presStyleLbl="sibTrans2D1" presStyleIdx="0" presStyleCnt="0"/>
      <dgm:spPr/>
    </dgm:pt>
    <dgm:pt modelId="{07EF77BC-5AA0-4307-A440-040205D52193}" type="pres">
      <dgm:prSet presAssocID="{AB3B3F18-414A-430D-B5D6-A4F1B588D755}" presName="compNode" presStyleCnt="0"/>
      <dgm:spPr/>
    </dgm:pt>
    <dgm:pt modelId="{41ABA7A9-6A94-42FC-B536-8239D61D03B1}" type="pres">
      <dgm:prSet presAssocID="{AB3B3F18-414A-430D-B5D6-A4F1B588D755}" presName="iconBgRect" presStyleLbl="bgShp" presStyleIdx="4" presStyleCnt="7"/>
      <dgm:spPr/>
    </dgm:pt>
    <dgm:pt modelId="{7B23B8F0-98C2-4B7A-94C6-305A51C9CD14}" type="pres">
      <dgm:prSet presAssocID="{AB3B3F18-414A-430D-B5D6-A4F1B588D755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FBB57AD9-6680-4613-AD6C-3F01F72579C6}" type="pres">
      <dgm:prSet presAssocID="{AB3B3F18-414A-430D-B5D6-A4F1B588D755}" presName="spaceRect" presStyleCnt="0"/>
      <dgm:spPr/>
    </dgm:pt>
    <dgm:pt modelId="{FC35E872-83CA-4F2D-AEEF-482677C61CBD}" type="pres">
      <dgm:prSet presAssocID="{AB3B3F18-414A-430D-B5D6-A4F1B588D755}" presName="textRect" presStyleLbl="revTx" presStyleIdx="4" presStyleCnt="7" custScaleX="113300">
        <dgm:presLayoutVars>
          <dgm:chMax val="1"/>
          <dgm:chPref val="1"/>
        </dgm:presLayoutVars>
      </dgm:prSet>
      <dgm:spPr/>
    </dgm:pt>
    <dgm:pt modelId="{B6BC7DC7-3846-4301-809D-38B1B8D487D0}" type="pres">
      <dgm:prSet presAssocID="{186EF57A-FF83-4040-9DC1-D3EC3898C62A}" presName="sibTrans" presStyleLbl="sibTrans2D1" presStyleIdx="0" presStyleCnt="0"/>
      <dgm:spPr/>
    </dgm:pt>
    <dgm:pt modelId="{4E302A14-7DC0-4A73-81AD-EE535B7F1496}" type="pres">
      <dgm:prSet presAssocID="{4B80FCAD-BA6E-4CB6-B082-717B3A3DB736}" presName="compNode" presStyleCnt="0"/>
      <dgm:spPr/>
    </dgm:pt>
    <dgm:pt modelId="{D18581D9-AFCE-4ECD-8B52-1EBE35E4A0A6}" type="pres">
      <dgm:prSet presAssocID="{4B80FCAD-BA6E-4CB6-B082-717B3A3DB736}" presName="iconBgRect" presStyleLbl="bgShp" presStyleIdx="5" presStyleCnt="7"/>
      <dgm:spPr/>
    </dgm:pt>
    <dgm:pt modelId="{2F3C0933-7AB4-4E76-A25C-E2E6DAB42797}" type="pres">
      <dgm:prSet presAssocID="{4B80FCAD-BA6E-4CB6-B082-717B3A3DB736}" presName="iconRect" presStyleLbl="node1" presStyleIdx="5" presStyleCnt="7" custLinFactNeighborX="-1912" custLinFactNeighborY="-12778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7A2D7EA7-AEB7-4682-A98A-A85B06540BFD}" type="pres">
      <dgm:prSet presAssocID="{4B80FCAD-BA6E-4CB6-B082-717B3A3DB736}" presName="spaceRect" presStyleCnt="0"/>
      <dgm:spPr/>
    </dgm:pt>
    <dgm:pt modelId="{F3C2EC53-28F8-4742-B84B-D6F66F5525BA}" type="pres">
      <dgm:prSet presAssocID="{4B80FCAD-BA6E-4CB6-B082-717B3A3DB736}" presName="textRect" presStyleLbl="revTx" presStyleIdx="5" presStyleCnt="7">
        <dgm:presLayoutVars>
          <dgm:chMax val="1"/>
          <dgm:chPref val="1"/>
        </dgm:presLayoutVars>
      </dgm:prSet>
      <dgm:spPr/>
    </dgm:pt>
    <dgm:pt modelId="{B96956F0-95CC-4956-9E78-6CA7077E5578}" type="pres">
      <dgm:prSet presAssocID="{8936CE33-4A63-483D-997E-28EEE195793A}" presName="sibTrans" presStyleLbl="sibTrans2D1" presStyleIdx="0" presStyleCnt="0"/>
      <dgm:spPr/>
    </dgm:pt>
    <dgm:pt modelId="{37DF412C-17AD-49E5-8A6E-45728979200F}" type="pres">
      <dgm:prSet presAssocID="{A61A5B00-E32C-4552-9124-4950E72CC273}" presName="compNode" presStyleCnt="0"/>
      <dgm:spPr/>
    </dgm:pt>
    <dgm:pt modelId="{D8512B72-AC97-4FC2-9D0E-CFA74ABA2B11}" type="pres">
      <dgm:prSet presAssocID="{A61A5B00-E32C-4552-9124-4950E72CC273}" presName="iconBgRect" presStyleLbl="bgShp" presStyleIdx="6" presStyleCnt="7"/>
      <dgm:spPr/>
    </dgm:pt>
    <dgm:pt modelId="{99A914A9-2A49-431C-98A2-4F301EB91E5E}" type="pres">
      <dgm:prSet presAssocID="{A61A5B00-E32C-4552-9124-4950E72CC273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ily Calendar"/>
        </a:ext>
      </dgm:extLst>
    </dgm:pt>
    <dgm:pt modelId="{5337808C-94EC-4DFB-8ECB-15475B10DCF3}" type="pres">
      <dgm:prSet presAssocID="{A61A5B00-E32C-4552-9124-4950E72CC273}" presName="spaceRect" presStyleCnt="0"/>
      <dgm:spPr/>
    </dgm:pt>
    <dgm:pt modelId="{C5DB2932-3C8F-4FBE-9CAA-D08072366BE0}" type="pres">
      <dgm:prSet presAssocID="{A61A5B00-E32C-4552-9124-4950E72CC273}" presName="textRect" presStyleLbl="revTx" presStyleIdx="6" presStyleCnt="7">
        <dgm:presLayoutVars>
          <dgm:chMax val="1"/>
          <dgm:chPref val="1"/>
        </dgm:presLayoutVars>
      </dgm:prSet>
      <dgm:spPr/>
    </dgm:pt>
  </dgm:ptLst>
  <dgm:cxnLst>
    <dgm:cxn modelId="{A246280F-17C9-48C7-80E8-19971EA34186}" srcId="{CB238425-EC57-4C69-A894-9F19CE188579}" destId="{3A76E707-BDF1-4720-A74F-0F95A1C089C0}" srcOrd="3" destOrd="0" parTransId="{26C6EE34-D7C4-43AF-A958-D256EDF861A2}" sibTransId="{20941F99-160B-4A90-9FC9-B51CA98DECC1}"/>
    <dgm:cxn modelId="{264EA626-F437-4C94-B575-B59737904338}" type="presOf" srcId="{86DD3287-1C9C-4BA1-A242-D5C4AAB8FC8F}" destId="{06AD8186-96F6-4230-B827-DBE37336E5C4}" srcOrd="0" destOrd="0" presId="urn:microsoft.com/office/officeart/2018/2/layout/IconCircleList"/>
    <dgm:cxn modelId="{1772E028-5C0F-4FA9-9F50-D5284B185FA5}" type="presOf" srcId="{8936CE33-4A63-483D-997E-28EEE195793A}" destId="{B96956F0-95CC-4956-9E78-6CA7077E5578}" srcOrd="0" destOrd="0" presId="urn:microsoft.com/office/officeart/2018/2/layout/IconCircleList"/>
    <dgm:cxn modelId="{FEAEE53D-A9B7-4CA5-A77D-5A6E8F5B9848}" type="presOf" srcId="{20941F99-160B-4A90-9FC9-B51CA98DECC1}" destId="{BA6AF37C-AE92-4AB5-8E2F-541F80BAF7AE}" srcOrd="0" destOrd="0" presId="urn:microsoft.com/office/officeart/2018/2/layout/IconCircleList"/>
    <dgm:cxn modelId="{2E705246-6861-40ED-A01C-5C785C6B46C0}" type="presOf" srcId="{238E9A82-9D3E-4A2E-A098-A14CB63AC9AF}" destId="{292D1B97-7741-4446-ABA7-EF1BBB546258}" srcOrd="0" destOrd="0" presId="urn:microsoft.com/office/officeart/2018/2/layout/IconCircleList"/>
    <dgm:cxn modelId="{80569A7E-756F-42A9-BED0-C880A54202E3}" type="presOf" srcId="{A61A5B00-E32C-4552-9124-4950E72CC273}" destId="{C5DB2932-3C8F-4FBE-9CAA-D08072366BE0}" srcOrd="0" destOrd="0" presId="urn:microsoft.com/office/officeart/2018/2/layout/IconCircleList"/>
    <dgm:cxn modelId="{DAB1BC8B-362D-4199-8212-F02349764E85}" type="presOf" srcId="{2C7AD47B-CF2F-4379-8217-41177AD59AF0}" destId="{3585A83A-C2DA-41D2-9DBE-1DB591758C5E}" srcOrd="0" destOrd="0" presId="urn:microsoft.com/office/officeart/2018/2/layout/IconCircleList"/>
    <dgm:cxn modelId="{56113095-D85A-4FDA-8BA4-EB62B0D27FA4}" type="presOf" srcId="{AB3B3F18-414A-430D-B5D6-A4F1B588D755}" destId="{FC35E872-83CA-4F2D-AEEF-482677C61CBD}" srcOrd="0" destOrd="0" presId="urn:microsoft.com/office/officeart/2018/2/layout/IconCircleList"/>
    <dgm:cxn modelId="{4ABC869A-6BCA-4E96-80F2-929D5AFBBEC6}" type="presOf" srcId="{4B80FCAD-BA6E-4CB6-B082-717B3A3DB736}" destId="{F3C2EC53-28F8-4742-B84B-D6F66F5525BA}" srcOrd="0" destOrd="0" presId="urn:microsoft.com/office/officeart/2018/2/layout/IconCircleList"/>
    <dgm:cxn modelId="{9DC5EEA0-B703-467F-BB00-5EB3F6D0703A}" type="presOf" srcId="{8DBA241B-1842-41D6-99CF-9643855D11E2}" destId="{B7732000-86CD-4EDD-B62B-FDD68DE40576}" srcOrd="0" destOrd="0" presId="urn:microsoft.com/office/officeart/2018/2/layout/IconCircleList"/>
    <dgm:cxn modelId="{481F06A8-9F19-4158-AF16-54071D747B75}" type="presOf" srcId="{186EF57A-FF83-4040-9DC1-D3EC3898C62A}" destId="{B6BC7DC7-3846-4301-809D-38B1B8D487D0}" srcOrd="0" destOrd="0" presId="urn:microsoft.com/office/officeart/2018/2/layout/IconCircleList"/>
    <dgm:cxn modelId="{14B443B2-0DD3-4359-9ADD-DC703710E7A8}" srcId="{CB238425-EC57-4C69-A894-9F19CE188579}" destId="{4B80FCAD-BA6E-4CB6-B082-717B3A3DB736}" srcOrd="5" destOrd="0" parTransId="{18F656CA-C989-46B5-A0B8-F445C2E21102}" sibTransId="{8936CE33-4A63-483D-997E-28EEE195793A}"/>
    <dgm:cxn modelId="{73A04AB3-6F22-43DD-A287-D55C0D9C9496}" srcId="{CB238425-EC57-4C69-A894-9F19CE188579}" destId="{1CF767F8-690A-4388-BC0B-746B0B249DB1}" srcOrd="1" destOrd="0" parTransId="{0ECC8A49-9911-4D61-ACA7-EFC269C95E84}" sibTransId="{238E9A82-9D3E-4A2E-A098-A14CB63AC9AF}"/>
    <dgm:cxn modelId="{B67A9CB4-8BDC-470E-AF73-AE5DC3F1EEAE}" srcId="{CB238425-EC57-4C69-A894-9F19CE188579}" destId="{8DBA241B-1842-41D6-99CF-9643855D11E2}" srcOrd="2" destOrd="0" parTransId="{92D515AA-B9A4-4262-A141-D5E023CB40C9}" sibTransId="{86DD3287-1C9C-4BA1-A242-D5C4AAB8FC8F}"/>
    <dgm:cxn modelId="{207BEAD1-ED43-40C4-85A5-C8FBB0D79D6C}" type="presOf" srcId="{1CF767F8-690A-4388-BC0B-746B0B249DB1}" destId="{BAEE54E9-4BCC-4AF1-AF55-F5B2E12081C6}" srcOrd="0" destOrd="0" presId="urn:microsoft.com/office/officeart/2018/2/layout/IconCircleList"/>
    <dgm:cxn modelId="{E08C04DE-A3B7-4867-8B98-39C1EF781EAC}" type="presOf" srcId="{3A76E707-BDF1-4720-A74F-0F95A1C089C0}" destId="{E569F52F-ECB4-415B-82D5-A0AB3E678E69}" srcOrd="0" destOrd="0" presId="urn:microsoft.com/office/officeart/2018/2/layout/IconCircleList"/>
    <dgm:cxn modelId="{BF10F5E1-09C9-4D01-A886-6E0C82656827}" type="presOf" srcId="{CB238425-EC57-4C69-A894-9F19CE188579}" destId="{91789539-EABF-4B84-9CAC-1C0CD597BF76}" srcOrd="0" destOrd="0" presId="urn:microsoft.com/office/officeart/2018/2/layout/IconCircleList"/>
    <dgm:cxn modelId="{E02D1CE7-D9A2-46F3-B158-6F9A0C2997F7}" srcId="{CB238425-EC57-4C69-A894-9F19CE188579}" destId="{2C7AD47B-CF2F-4379-8217-41177AD59AF0}" srcOrd="0" destOrd="0" parTransId="{FD26EF0B-DB64-4233-A989-B31954A4ADD5}" sibTransId="{7E49D2AB-BABE-44B2-963D-5803F67C9543}"/>
    <dgm:cxn modelId="{5A74BBE9-9BFE-4A4F-A507-80C46AADF98B}" srcId="{CB238425-EC57-4C69-A894-9F19CE188579}" destId="{A61A5B00-E32C-4552-9124-4950E72CC273}" srcOrd="6" destOrd="0" parTransId="{EFE108A8-EF7F-4728-80C8-582F39B0C058}" sibTransId="{247CBFBA-5490-4D54-B2B7-5C01E4AFE1D3}"/>
    <dgm:cxn modelId="{5EB886EB-6F30-4E15-91A8-EAE76CD3DD9E}" srcId="{CB238425-EC57-4C69-A894-9F19CE188579}" destId="{AB3B3F18-414A-430D-B5D6-A4F1B588D755}" srcOrd="4" destOrd="0" parTransId="{487D9DCF-F9BE-4A2D-B6BD-2D11280E76E6}" sibTransId="{186EF57A-FF83-4040-9DC1-D3EC3898C62A}"/>
    <dgm:cxn modelId="{C5F37FFC-6D7A-4B26-A8A5-8A7999E7F325}" type="presOf" srcId="{7E49D2AB-BABE-44B2-963D-5803F67C9543}" destId="{9257F3B3-1C1E-4EC3-BEB3-FE55774E1B6C}" srcOrd="0" destOrd="0" presId="urn:microsoft.com/office/officeart/2018/2/layout/IconCircleList"/>
    <dgm:cxn modelId="{00DB48C0-5495-447B-BA1E-9E217D125132}" type="presParOf" srcId="{91789539-EABF-4B84-9CAC-1C0CD597BF76}" destId="{4EECE72E-B9B5-4D4C-8FA1-B1F4F305539C}" srcOrd="0" destOrd="0" presId="urn:microsoft.com/office/officeart/2018/2/layout/IconCircleList"/>
    <dgm:cxn modelId="{2DE3DAEC-7495-4884-9B4F-AC79C5784AC8}" type="presParOf" srcId="{4EECE72E-B9B5-4D4C-8FA1-B1F4F305539C}" destId="{20A1B700-D966-4EC8-BDFC-01AEA209B25E}" srcOrd="0" destOrd="0" presId="urn:microsoft.com/office/officeart/2018/2/layout/IconCircleList"/>
    <dgm:cxn modelId="{0BF25CFD-6088-4251-BA01-F69624DD95E8}" type="presParOf" srcId="{20A1B700-D966-4EC8-BDFC-01AEA209B25E}" destId="{6423229A-E587-4543-8AED-6022F4B452BE}" srcOrd="0" destOrd="0" presId="urn:microsoft.com/office/officeart/2018/2/layout/IconCircleList"/>
    <dgm:cxn modelId="{1CE666F0-89C6-4C07-90C8-F3240A549716}" type="presParOf" srcId="{20A1B700-D966-4EC8-BDFC-01AEA209B25E}" destId="{2E118E58-0D51-4A16-816D-CC2CDD92FD87}" srcOrd="1" destOrd="0" presId="urn:microsoft.com/office/officeart/2018/2/layout/IconCircleList"/>
    <dgm:cxn modelId="{0C8242CB-8486-461D-94D6-3A54641BBD32}" type="presParOf" srcId="{20A1B700-D966-4EC8-BDFC-01AEA209B25E}" destId="{9091F92B-BADD-45B7-B339-C5CD4C97D575}" srcOrd="2" destOrd="0" presId="urn:microsoft.com/office/officeart/2018/2/layout/IconCircleList"/>
    <dgm:cxn modelId="{22562BC9-D5B9-4BAA-A2E1-F6558E04337E}" type="presParOf" srcId="{20A1B700-D966-4EC8-BDFC-01AEA209B25E}" destId="{3585A83A-C2DA-41D2-9DBE-1DB591758C5E}" srcOrd="3" destOrd="0" presId="urn:microsoft.com/office/officeart/2018/2/layout/IconCircleList"/>
    <dgm:cxn modelId="{427D3C1E-84D6-4F33-9933-40B48F04AA8A}" type="presParOf" srcId="{4EECE72E-B9B5-4D4C-8FA1-B1F4F305539C}" destId="{9257F3B3-1C1E-4EC3-BEB3-FE55774E1B6C}" srcOrd="1" destOrd="0" presId="urn:microsoft.com/office/officeart/2018/2/layout/IconCircleList"/>
    <dgm:cxn modelId="{BD0025C6-BBB1-4C3F-9E85-FE78B5A99FB0}" type="presParOf" srcId="{4EECE72E-B9B5-4D4C-8FA1-B1F4F305539C}" destId="{F6E87216-9064-41B7-B177-76B4FD37D1A6}" srcOrd="2" destOrd="0" presId="urn:microsoft.com/office/officeart/2018/2/layout/IconCircleList"/>
    <dgm:cxn modelId="{680EEC5A-3621-4380-8DE6-4551355B32CE}" type="presParOf" srcId="{F6E87216-9064-41B7-B177-76B4FD37D1A6}" destId="{CEE7600B-C95F-41DC-9F0B-FEEE948F2376}" srcOrd="0" destOrd="0" presId="urn:microsoft.com/office/officeart/2018/2/layout/IconCircleList"/>
    <dgm:cxn modelId="{7CA4F44F-95FC-4CF5-A60F-77F3D1450283}" type="presParOf" srcId="{F6E87216-9064-41B7-B177-76B4FD37D1A6}" destId="{F41C15D7-9C25-4D6F-8909-0F829E816631}" srcOrd="1" destOrd="0" presId="urn:microsoft.com/office/officeart/2018/2/layout/IconCircleList"/>
    <dgm:cxn modelId="{1D36C077-B40E-4149-8A2A-8B7F5512C3CE}" type="presParOf" srcId="{F6E87216-9064-41B7-B177-76B4FD37D1A6}" destId="{A5440CF6-5D14-4AC9-80D0-5B8DC8FB8FFB}" srcOrd="2" destOrd="0" presId="urn:microsoft.com/office/officeart/2018/2/layout/IconCircleList"/>
    <dgm:cxn modelId="{10896F10-828A-4FE1-B498-0C78B8C7C756}" type="presParOf" srcId="{F6E87216-9064-41B7-B177-76B4FD37D1A6}" destId="{BAEE54E9-4BCC-4AF1-AF55-F5B2E12081C6}" srcOrd="3" destOrd="0" presId="urn:microsoft.com/office/officeart/2018/2/layout/IconCircleList"/>
    <dgm:cxn modelId="{E35F49F9-7BB1-4D4B-B437-11F7AC0CFE08}" type="presParOf" srcId="{4EECE72E-B9B5-4D4C-8FA1-B1F4F305539C}" destId="{292D1B97-7741-4446-ABA7-EF1BBB546258}" srcOrd="3" destOrd="0" presId="urn:microsoft.com/office/officeart/2018/2/layout/IconCircleList"/>
    <dgm:cxn modelId="{825A7589-AD86-4DED-88FE-233889F880C8}" type="presParOf" srcId="{4EECE72E-B9B5-4D4C-8FA1-B1F4F305539C}" destId="{BCA713EB-A3DD-4AF1-9BDC-7292A79CEEE9}" srcOrd="4" destOrd="0" presId="urn:microsoft.com/office/officeart/2018/2/layout/IconCircleList"/>
    <dgm:cxn modelId="{4ED26F59-12F1-43F4-9796-E8618638AA01}" type="presParOf" srcId="{BCA713EB-A3DD-4AF1-9BDC-7292A79CEEE9}" destId="{96FEDC16-FBF1-4345-BCCD-28F605761D9B}" srcOrd="0" destOrd="0" presId="urn:microsoft.com/office/officeart/2018/2/layout/IconCircleList"/>
    <dgm:cxn modelId="{D45506EA-7666-4225-84F0-40442C4FD2F1}" type="presParOf" srcId="{BCA713EB-A3DD-4AF1-9BDC-7292A79CEEE9}" destId="{282CD1F8-3B0B-401E-A8B7-1357E27C93EF}" srcOrd="1" destOrd="0" presId="urn:microsoft.com/office/officeart/2018/2/layout/IconCircleList"/>
    <dgm:cxn modelId="{FF2EB8D3-3BB4-479B-AD67-DCD556A919B1}" type="presParOf" srcId="{BCA713EB-A3DD-4AF1-9BDC-7292A79CEEE9}" destId="{F87A8D2D-3D62-4E25-8B6A-19C2D049947B}" srcOrd="2" destOrd="0" presId="urn:microsoft.com/office/officeart/2018/2/layout/IconCircleList"/>
    <dgm:cxn modelId="{326E3CAB-148D-4570-AE04-BB7CD8B45148}" type="presParOf" srcId="{BCA713EB-A3DD-4AF1-9BDC-7292A79CEEE9}" destId="{B7732000-86CD-4EDD-B62B-FDD68DE40576}" srcOrd="3" destOrd="0" presId="urn:microsoft.com/office/officeart/2018/2/layout/IconCircleList"/>
    <dgm:cxn modelId="{1EA776E5-1D53-4287-94AB-5A7887661F74}" type="presParOf" srcId="{4EECE72E-B9B5-4D4C-8FA1-B1F4F305539C}" destId="{06AD8186-96F6-4230-B827-DBE37336E5C4}" srcOrd="5" destOrd="0" presId="urn:microsoft.com/office/officeart/2018/2/layout/IconCircleList"/>
    <dgm:cxn modelId="{DB158A41-8876-42E9-9C36-1C61A1382FF2}" type="presParOf" srcId="{4EECE72E-B9B5-4D4C-8FA1-B1F4F305539C}" destId="{9D2B52EB-2397-41E3-842C-41D7980EAB12}" srcOrd="6" destOrd="0" presId="urn:microsoft.com/office/officeart/2018/2/layout/IconCircleList"/>
    <dgm:cxn modelId="{E1222775-0AFC-495F-A870-B6BFD275CB63}" type="presParOf" srcId="{9D2B52EB-2397-41E3-842C-41D7980EAB12}" destId="{4EF2CF6C-4725-4570-81EB-B69533CA5EB9}" srcOrd="0" destOrd="0" presId="urn:microsoft.com/office/officeart/2018/2/layout/IconCircleList"/>
    <dgm:cxn modelId="{B015CE45-7207-4DE2-BC74-0C46FED47D11}" type="presParOf" srcId="{9D2B52EB-2397-41E3-842C-41D7980EAB12}" destId="{539445DE-D1DD-4617-8757-B9150DD115D8}" srcOrd="1" destOrd="0" presId="urn:microsoft.com/office/officeart/2018/2/layout/IconCircleList"/>
    <dgm:cxn modelId="{BB2D293B-8405-4873-B382-590A0A3F0F47}" type="presParOf" srcId="{9D2B52EB-2397-41E3-842C-41D7980EAB12}" destId="{4ECC878E-4197-45B6-86E5-78B1C922B82E}" srcOrd="2" destOrd="0" presId="urn:microsoft.com/office/officeart/2018/2/layout/IconCircleList"/>
    <dgm:cxn modelId="{E96196E9-4E00-4E5D-B729-BC4DB990FDBF}" type="presParOf" srcId="{9D2B52EB-2397-41E3-842C-41D7980EAB12}" destId="{E569F52F-ECB4-415B-82D5-A0AB3E678E69}" srcOrd="3" destOrd="0" presId="urn:microsoft.com/office/officeart/2018/2/layout/IconCircleList"/>
    <dgm:cxn modelId="{C90240A6-8CAE-4FC5-9F02-8793A7E5B387}" type="presParOf" srcId="{4EECE72E-B9B5-4D4C-8FA1-B1F4F305539C}" destId="{BA6AF37C-AE92-4AB5-8E2F-541F80BAF7AE}" srcOrd="7" destOrd="0" presId="urn:microsoft.com/office/officeart/2018/2/layout/IconCircleList"/>
    <dgm:cxn modelId="{D7AD3BF5-AE22-4AAE-BB52-14BBBCEA8D29}" type="presParOf" srcId="{4EECE72E-B9B5-4D4C-8FA1-B1F4F305539C}" destId="{07EF77BC-5AA0-4307-A440-040205D52193}" srcOrd="8" destOrd="0" presId="urn:microsoft.com/office/officeart/2018/2/layout/IconCircleList"/>
    <dgm:cxn modelId="{BC72638D-791A-4A13-B6A3-873AE9FD04A6}" type="presParOf" srcId="{07EF77BC-5AA0-4307-A440-040205D52193}" destId="{41ABA7A9-6A94-42FC-B536-8239D61D03B1}" srcOrd="0" destOrd="0" presId="urn:microsoft.com/office/officeart/2018/2/layout/IconCircleList"/>
    <dgm:cxn modelId="{66DA4549-C8F3-4405-83FC-6456136EF6B7}" type="presParOf" srcId="{07EF77BC-5AA0-4307-A440-040205D52193}" destId="{7B23B8F0-98C2-4B7A-94C6-305A51C9CD14}" srcOrd="1" destOrd="0" presId="urn:microsoft.com/office/officeart/2018/2/layout/IconCircleList"/>
    <dgm:cxn modelId="{660575AC-764A-4EEC-86A8-C0CE372912C1}" type="presParOf" srcId="{07EF77BC-5AA0-4307-A440-040205D52193}" destId="{FBB57AD9-6680-4613-AD6C-3F01F72579C6}" srcOrd="2" destOrd="0" presId="urn:microsoft.com/office/officeart/2018/2/layout/IconCircleList"/>
    <dgm:cxn modelId="{B9A1AB04-6BAD-4D76-ABF1-7B4574E2EE32}" type="presParOf" srcId="{07EF77BC-5AA0-4307-A440-040205D52193}" destId="{FC35E872-83CA-4F2D-AEEF-482677C61CBD}" srcOrd="3" destOrd="0" presId="urn:microsoft.com/office/officeart/2018/2/layout/IconCircleList"/>
    <dgm:cxn modelId="{0971FAC6-91C4-4986-B378-DCB547A2D3B3}" type="presParOf" srcId="{4EECE72E-B9B5-4D4C-8FA1-B1F4F305539C}" destId="{B6BC7DC7-3846-4301-809D-38B1B8D487D0}" srcOrd="9" destOrd="0" presId="urn:microsoft.com/office/officeart/2018/2/layout/IconCircleList"/>
    <dgm:cxn modelId="{744285A3-00CE-4400-A4AA-1268500B5C61}" type="presParOf" srcId="{4EECE72E-B9B5-4D4C-8FA1-B1F4F305539C}" destId="{4E302A14-7DC0-4A73-81AD-EE535B7F1496}" srcOrd="10" destOrd="0" presId="urn:microsoft.com/office/officeart/2018/2/layout/IconCircleList"/>
    <dgm:cxn modelId="{9F37965F-ED90-41D6-88A0-123B713BD399}" type="presParOf" srcId="{4E302A14-7DC0-4A73-81AD-EE535B7F1496}" destId="{D18581D9-AFCE-4ECD-8B52-1EBE35E4A0A6}" srcOrd="0" destOrd="0" presId="urn:microsoft.com/office/officeart/2018/2/layout/IconCircleList"/>
    <dgm:cxn modelId="{1A8DC677-57DE-4285-B068-7AD6CB843D1B}" type="presParOf" srcId="{4E302A14-7DC0-4A73-81AD-EE535B7F1496}" destId="{2F3C0933-7AB4-4E76-A25C-E2E6DAB42797}" srcOrd="1" destOrd="0" presId="urn:microsoft.com/office/officeart/2018/2/layout/IconCircleList"/>
    <dgm:cxn modelId="{02908E6E-B6FF-45CF-BA8B-24A79623E703}" type="presParOf" srcId="{4E302A14-7DC0-4A73-81AD-EE535B7F1496}" destId="{7A2D7EA7-AEB7-4682-A98A-A85B06540BFD}" srcOrd="2" destOrd="0" presId="urn:microsoft.com/office/officeart/2018/2/layout/IconCircleList"/>
    <dgm:cxn modelId="{3D90848D-C0B6-4C13-9BA2-36C53738C1D5}" type="presParOf" srcId="{4E302A14-7DC0-4A73-81AD-EE535B7F1496}" destId="{F3C2EC53-28F8-4742-B84B-D6F66F5525BA}" srcOrd="3" destOrd="0" presId="urn:microsoft.com/office/officeart/2018/2/layout/IconCircleList"/>
    <dgm:cxn modelId="{0AAFC36D-A4B3-4398-8836-C2490085C91E}" type="presParOf" srcId="{4EECE72E-B9B5-4D4C-8FA1-B1F4F305539C}" destId="{B96956F0-95CC-4956-9E78-6CA7077E5578}" srcOrd="11" destOrd="0" presId="urn:microsoft.com/office/officeart/2018/2/layout/IconCircleList"/>
    <dgm:cxn modelId="{9F655BE6-7696-4B75-B4D9-3E10847C8483}" type="presParOf" srcId="{4EECE72E-B9B5-4D4C-8FA1-B1F4F305539C}" destId="{37DF412C-17AD-49E5-8A6E-45728979200F}" srcOrd="12" destOrd="0" presId="urn:microsoft.com/office/officeart/2018/2/layout/IconCircleList"/>
    <dgm:cxn modelId="{D9DDF3F2-8471-4A05-8658-387AED086120}" type="presParOf" srcId="{37DF412C-17AD-49E5-8A6E-45728979200F}" destId="{D8512B72-AC97-4FC2-9D0E-CFA74ABA2B11}" srcOrd="0" destOrd="0" presId="urn:microsoft.com/office/officeart/2018/2/layout/IconCircleList"/>
    <dgm:cxn modelId="{1735B5D2-9236-4082-A2EB-68FACB6D00DA}" type="presParOf" srcId="{37DF412C-17AD-49E5-8A6E-45728979200F}" destId="{99A914A9-2A49-431C-98A2-4F301EB91E5E}" srcOrd="1" destOrd="0" presId="urn:microsoft.com/office/officeart/2018/2/layout/IconCircleList"/>
    <dgm:cxn modelId="{7CF03F4F-E178-4F41-9CEE-9B01AB8FA67B}" type="presParOf" srcId="{37DF412C-17AD-49E5-8A6E-45728979200F}" destId="{5337808C-94EC-4DFB-8ECB-15475B10DCF3}" srcOrd="2" destOrd="0" presId="urn:microsoft.com/office/officeart/2018/2/layout/IconCircleList"/>
    <dgm:cxn modelId="{A80B540F-7CA1-48D7-9ED0-BC4B66EAC5D5}" type="presParOf" srcId="{37DF412C-17AD-49E5-8A6E-45728979200F}" destId="{C5DB2932-3C8F-4FBE-9CAA-D08072366BE0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27A0662-5818-4C57-8EC0-CB3836E296EB}" type="doc">
      <dgm:prSet loTypeId="urn:microsoft.com/office/officeart/2005/8/layout/cycle7" loCatId="cycle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67912B2-F845-4EEC-B136-DE88E651AF54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  <a:latin typeface="Garamond"/>
            </a:rPr>
            <a:t>Upcoming in 2020</a:t>
          </a:r>
          <a:endParaRPr lang="en-US" sz="3000" b="1" dirty="0">
            <a:solidFill>
              <a:schemeClr val="tx1"/>
            </a:solidFill>
            <a:latin typeface="Garamond"/>
          </a:endParaRPr>
        </a:p>
      </dgm:t>
    </dgm:pt>
    <dgm:pt modelId="{1668F767-A94C-4240-8849-E38A66F7A80F}" type="parTrans" cxnId="{B3FAF30F-7C09-4DFB-8050-BD57CC1F52DB}">
      <dgm:prSet/>
      <dgm:spPr/>
      <dgm:t>
        <a:bodyPr/>
        <a:lstStyle/>
        <a:p>
          <a:endParaRPr lang="en-US"/>
        </a:p>
      </dgm:t>
    </dgm:pt>
    <dgm:pt modelId="{83B2E573-0364-4D38-94C7-556C4A3333D8}" type="sibTrans" cxnId="{B3FAF30F-7C09-4DFB-8050-BD57CC1F52DB}">
      <dgm:prSet/>
      <dgm:spPr/>
      <dgm:t>
        <a:bodyPr/>
        <a:lstStyle/>
        <a:p>
          <a:endParaRPr lang="en-US" dirty="0"/>
        </a:p>
      </dgm:t>
    </dgm:pt>
    <dgm:pt modelId="{81D89247-F68C-4FD0-ADBD-9458BFC0B2E1}">
      <dgm:prSet phldrT="[Text]"/>
      <dgm:spPr/>
      <dgm:t>
        <a:bodyPr/>
        <a:lstStyle/>
        <a:p>
          <a:r>
            <a:rPr lang="en-US" dirty="0">
              <a:latin typeface="Garamond"/>
            </a:rPr>
            <a:t> </a:t>
          </a:r>
          <a:r>
            <a:rPr lang="en-US" b="1" dirty="0">
              <a:solidFill>
                <a:schemeClr val="tx1"/>
              </a:solidFill>
              <a:latin typeface="Garamond"/>
            </a:rPr>
            <a:t>Campus Safety Symposium</a:t>
          </a:r>
        </a:p>
      </dgm:t>
    </dgm:pt>
    <dgm:pt modelId="{908B3A4D-D9AD-4817-8DD5-11A9343EE688}" type="parTrans" cxnId="{08AFD7E4-9C8C-4811-AF81-F185072AEC8F}">
      <dgm:prSet/>
      <dgm:spPr/>
      <dgm:t>
        <a:bodyPr/>
        <a:lstStyle/>
        <a:p>
          <a:endParaRPr lang="en-US"/>
        </a:p>
      </dgm:t>
    </dgm:pt>
    <dgm:pt modelId="{E536203A-6756-4879-B3DF-03BEF898EE98}" type="sibTrans" cxnId="{08AFD7E4-9C8C-4811-AF81-F185072AEC8F}">
      <dgm:prSet/>
      <dgm:spPr/>
      <dgm:t>
        <a:bodyPr/>
        <a:lstStyle/>
        <a:p>
          <a:endParaRPr lang="en-US" dirty="0"/>
        </a:p>
      </dgm:t>
    </dgm:pt>
    <dgm:pt modelId="{A1AD07A3-C21E-4E7B-8EF5-CE6C55CBC308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  <a:latin typeface="Garamond"/>
            </a:rPr>
            <a:t>Spring Conferences</a:t>
          </a:r>
        </a:p>
        <a:p>
          <a:r>
            <a:rPr lang="en-US" b="1" dirty="0">
              <a:solidFill>
                <a:schemeClr val="tx1"/>
              </a:solidFill>
              <a:latin typeface="Garamond"/>
            </a:rPr>
            <a:t>Regions &amp; Commissions </a:t>
          </a:r>
        </a:p>
      </dgm:t>
    </dgm:pt>
    <dgm:pt modelId="{0D6E1243-B7E4-4B79-BF59-D62C3B12A10D}" type="parTrans" cxnId="{D0E57E77-7A13-4840-8B4E-16DB1A6B47CE}">
      <dgm:prSet/>
      <dgm:spPr/>
      <dgm:t>
        <a:bodyPr/>
        <a:lstStyle/>
        <a:p>
          <a:endParaRPr lang="en-US"/>
        </a:p>
      </dgm:t>
    </dgm:pt>
    <dgm:pt modelId="{0BD74E7F-5964-4F4C-BD37-ADC4A6BCE745}" type="sibTrans" cxnId="{D0E57E77-7A13-4840-8B4E-16DB1A6B47CE}">
      <dgm:prSet/>
      <dgm:spPr/>
      <dgm:t>
        <a:bodyPr/>
        <a:lstStyle/>
        <a:p>
          <a:endParaRPr lang="en-US" dirty="0"/>
        </a:p>
      </dgm:t>
    </dgm:pt>
    <dgm:pt modelId="{F4801FBC-7973-4E34-B607-88FE39FDC8CA}" type="pres">
      <dgm:prSet presAssocID="{F27A0662-5818-4C57-8EC0-CB3836E296EB}" presName="Name0" presStyleCnt="0">
        <dgm:presLayoutVars>
          <dgm:dir/>
          <dgm:resizeHandles val="exact"/>
        </dgm:presLayoutVars>
      </dgm:prSet>
      <dgm:spPr/>
    </dgm:pt>
    <dgm:pt modelId="{32FCD44A-2270-439B-848D-1D0D2EDB7968}" type="pres">
      <dgm:prSet presAssocID="{567912B2-F845-4EEC-B136-DE88E651AF54}" presName="node" presStyleLbl="node1" presStyleIdx="0" presStyleCnt="3">
        <dgm:presLayoutVars>
          <dgm:bulletEnabled val="1"/>
        </dgm:presLayoutVars>
      </dgm:prSet>
      <dgm:spPr/>
    </dgm:pt>
    <dgm:pt modelId="{78528A9F-7515-4DE5-9E34-3B3E2361710C}" type="pres">
      <dgm:prSet presAssocID="{83B2E573-0364-4D38-94C7-556C4A3333D8}" presName="sibTrans" presStyleLbl="sibTrans2D1" presStyleIdx="0" presStyleCnt="3"/>
      <dgm:spPr/>
    </dgm:pt>
    <dgm:pt modelId="{A2D1E642-9170-4D3F-9DCA-5F0FF40B71BF}" type="pres">
      <dgm:prSet presAssocID="{83B2E573-0364-4D38-94C7-556C4A3333D8}" presName="connectorText" presStyleLbl="sibTrans2D1" presStyleIdx="0" presStyleCnt="3"/>
      <dgm:spPr/>
    </dgm:pt>
    <dgm:pt modelId="{C23FAFC7-4376-4771-BAF7-430D4C1BF71E}" type="pres">
      <dgm:prSet presAssocID="{81D89247-F68C-4FD0-ADBD-9458BFC0B2E1}" presName="node" presStyleLbl="node1" presStyleIdx="1" presStyleCnt="3">
        <dgm:presLayoutVars>
          <dgm:bulletEnabled val="1"/>
        </dgm:presLayoutVars>
      </dgm:prSet>
      <dgm:spPr/>
    </dgm:pt>
    <dgm:pt modelId="{D320B2BF-90F2-455B-BE9B-0C10E27191B7}" type="pres">
      <dgm:prSet presAssocID="{E536203A-6756-4879-B3DF-03BEF898EE98}" presName="sibTrans" presStyleLbl="sibTrans2D1" presStyleIdx="1" presStyleCnt="3"/>
      <dgm:spPr/>
    </dgm:pt>
    <dgm:pt modelId="{74851E41-F755-4192-B4CB-20922E461DDF}" type="pres">
      <dgm:prSet presAssocID="{E536203A-6756-4879-B3DF-03BEF898EE98}" presName="connectorText" presStyleLbl="sibTrans2D1" presStyleIdx="1" presStyleCnt="3"/>
      <dgm:spPr/>
    </dgm:pt>
    <dgm:pt modelId="{6E9606F8-EE33-47F3-839C-79E6C58316AC}" type="pres">
      <dgm:prSet presAssocID="{A1AD07A3-C21E-4E7B-8EF5-CE6C55CBC308}" presName="node" presStyleLbl="node1" presStyleIdx="2" presStyleCnt="3">
        <dgm:presLayoutVars>
          <dgm:bulletEnabled val="1"/>
        </dgm:presLayoutVars>
      </dgm:prSet>
      <dgm:spPr/>
    </dgm:pt>
    <dgm:pt modelId="{02BD8CCE-73A1-4258-978C-6E81413DC313}" type="pres">
      <dgm:prSet presAssocID="{0BD74E7F-5964-4F4C-BD37-ADC4A6BCE745}" presName="sibTrans" presStyleLbl="sibTrans2D1" presStyleIdx="2" presStyleCnt="3"/>
      <dgm:spPr/>
    </dgm:pt>
    <dgm:pt modelId="{E9A8191B-FFF8-4651-B579-708DC253702D}" type="pres">
      <dgm:prSet presAssocID="{0BD74E7F-5964-4F4C-BD37-ADC4A6BCE745}" presName="connectorText" presStyleLbl="sibTrans2D1" presStyleIdx="2" presStyleCnt="3"/>
      <dgm:spPr/>
    </dgm:pt>
  </dgm:ptLst>
  <dgm:cxnLst>
    <dgm:cxn modelId="{B3FAF30F-7C09-4DFB-8050-BD57CC1F52DB}" srcId="{F27A0662-5818-4C57-8EC0-CB3836E296EB}" destId="{567912B2-F845-4EEC-B136-DE88E651AF54}" srcOrd="0" destOrd="0" parTransId="{1668F767-A94C-4240-8849-E38A66F7A80F}" sibTransId="{83B2E573-0364-4D38-94C7-556C4A3333D8}"/>
    <dgm:cxn modelId="{7B5D9F15-92C1-4E0B-BBC7-34B921E54B71}" type="presOf" srcId="{83B2E573-0364-4D38-94C7-556C4A3333D8}" destId="{A2D1E642-9170-4D3F-9DCA-5F0FF40B71BF}" srcOrd="1" destOrd="0" presId="urn:microsoft.com/office/officeart/2005/8/layout/cycle7"/>
    <dgm:cxn modelId="{0AC2881A-E404-4E0C-AEC4-01E099796681}" type="presOf" srcId="{0BD74E7F-5964-4F4C-BD37-ADC4A6BCE745}" destId="{02BD8CCE-73A1-4258-978C-6E81413DC313}" srcOrd="0" destOrd="0" presId="urn:microsoft.com/office/officeart/2005/8/layout/cycle7"/>
    <dgm:cxn modelId="{9D42841D-34BD-43F6-B0C5-4285794E413B}" type="presOf" srcId="{567912B2-F845-4EEC-B136-DE88E651AF54}" destId="{32FCD44A-2270-439B-848D-1D0D2EDB7968}" srcOrd="0" destOrd="0" presId="urn:microsoft.com/office/officeart/2005/8/layout/cycle7"/>
    <dgm:cxn modelId="{968A7A21-61BD-44F8-A116-DD3F2E80BCF2}" type="presOf" srcId="{F27A0662-5818-4C57-8EC0-CB3836E296EB}" destId="{F4801FBC-7973-4E34-B607-88FE39FDC8CA}" srcOrd="0" destOrd="0" presId="urn:microsoft.com/office/officeart/2005/8/layout/cycle7"/>
    <dgm:cxn modelId="{CD12F373-306C-4DDD-8DC1-3983F95051C8}" type="presOf" srcId="{83B2E573-0364-4D38-94C7-556C4A3333D8}" destId="{78528A9F-7515-4DE5-9E34-3B3E2361710C}" srcOrd="0" destOrd="0" presId="urn:microsoft.com/office/officeart/2005/8/layout/cycle7"/>
    <dgm:cxn modelId="{D0E57E77-7A13-4840-8B4E-16DB1A6B47CE}" srcId="{F27A0662-5818-4C57-8EC0-CB3836E296EB}" destId="{A1AD07A3-C21E-4E7B-8EF5-CE6C55CBC308}" srcOrd="2" destOrd="0" parTransId="{0D6E1243-B7E4-4B79-BF59-D62C3B12A10D}" sibTransId="{0BD74E7F-5964-4F4C-BD37-ADC4A6BCE745}"/>
    <dgm:cxn modelId="{7DDC7558-44E5-417C-8BFF-6EAD7BE1C231}" type="presOf" srcId="{E536203A-6756-4879-B3DF-03BEF898EE98}" destId="{D320B2BF-90F2-455B-BE9B-0C10E27191B7}" srcOrd="0" destOrd="0" presId="urn:microsoft.com/office/officeart/2005/8/layout/cycle7"/>
    <dgm:cxn modelId="{14294A99-2017-452D-995E-C9EAE510DC92}" type="presOf" srcId="{0BD74E7F-5964-4F4C-BD37-ADC4A6BCE745}" destId="{E9A8191B-FFF8-4651-B579-708DC253702D}" srcOrd="1" destOrd="0" presId="urn:microsoft.com/office/officeart/2005/8/layout/cycle7"/>
    <dgm:cxn modelId="{2AC8F2BA-FE46-4F7C-A868-884659117C44}" type="presOf" srcId="{A1AD07A3-C21E-4E7B-8EF5-CE6C55CBC308}" destId="{6E9606F8-EE33-47F3-839C-79E6C58316AC}" srcOrd="0" destOrd="0" presId="urn:microsoft.com/office/officeart/2005/8/layout/cycle7"/>
    <dgm:cxn modelId="{42B9E7C5-130C-46B8-B368-07AAC37E8ACA}" type="presOf" srcId="{E536203A-6756-4879-B3DF-03BEF898EE98}" destId="{74851E41-F755-4192-B4CB-20922E461DDF}" srcOrd="1" destOrd="0" presId="urn:microsoft.com/office/officeart/2005/8/layout/cycle7"/>
    <dgm:cxn modelId="{08AFD7E4-9C8C-4811-AF81-F185072AEC8F}" srcId="{F27A0662-5818-4C57-8EC0-CB3836E296EB}" destId="{81D89247-F68C-4FD0-ADBD-9458BFC0B2E1}" srcOrd="1" destOrd="0" parTransId="{908B3A4D-D9AD-4817-8DD5-11A9343EE688}" sibTransId="{E536203A-6756-4879-B3DF-03BEF898EE98}"/>
    <dgm:cxn modelId="{4844F1EE-D0FC-4C10-8871-4FBB7C6357F0}" type="presOf" srcId="{81D89247-F68C-4FD0-ADBD-9458BFC0B2E1}" destId="{C23FAFC7-4376-4771-BAF7-430D4C1BF71E}" srcOrd="0" destOrd="0" presId="urn:microsoft.com/office/officeart/2005/8/layout/cycle7"/>
    <dgm:cxn modelId="{6ACCE77B-5EFC-43AE-BB29-D53AB6823AC4}" type="presParOf" srcId="{F4801FBC-7973-4E34-B607-88FE39FDC8CA}" destId="{32FCD44A-2270-439B-848D-1D0D2EDB7968}" srcOrd="0" destOrd="0" presId="urn:microsoft.com/office/officeart/2005/8/layout/cycle7"/>
    <dgm:cxn modelId="{71039CE2-6A38-48E1-9B74-D34A0C969686}" type="presParOf" srcId="{F4801FBC-7973-4E34-B607-88FE39FDC8CA}" destId="{78528A9F-7515-4DE5-9E34-3B3E2361710C}" srcOrd="1" destOrd="0" presId="urn:microsoft.com/office/officeart/2005/8/layout/cycle7"/>
    <dgm:cxn modelId="{7AAEE915-49B9-49A1-84B6-47296E30E1E1}" type="presParOf" srcId="{78528A9F-7515-4DE5-9E34-3B3E2361710C}" destId="{A2D1E642-9170-4D3F-9DCA-5F0FF40B71BF}" srcOrd="0" destOrd="0" presId="urn:microsoft.com/office/officeart/2005/8/layout/cycle7"/>
    <dgm:cxn modelId="{321062DD-4F22-40D0-B1ED-CC19F39B1615}" type="presParOf" srcId="{F4801FBC-7973-4E34-B607-88FE39FDC8CA}" destId="{C23FAFC7-4376-4771-BAF7-430D4C1BF71E}" srcOrd="2" destOrd="0" presId="urn:microsoft.com/office/officeart/2005/8/layout/cycle7"/>
    <dgm:cxn modelId="{DE4B9D26-2169-41B6-9258-A27953DAABB7}" type="presParOf" srcId="{F4801FBC-7973-4E34-B607-88FE39FDC8CA}" destId="{D320B2BF-90F2-455B-BE9B-0C10E27191B7}" srcOrd="3" destOrd="0" presId="urn:microsoft.com/office/officeart/2005/8/layout/cycle7"/>
    <dgm:cxn modelId="{20188BB7-18CD-4AAE-A542-BB822CD45CBE}" type="presParOf" srcId="{D320B2BF-90F2-455B-BE9B-0C10E27191B7}" destId="{74851E41-F755-4192-B4CB-20922E461DDF}" srcOrd="0" destOrd="0" presId="urn:microsoft.com/office/officeart/2005/8/layout/cycle7"/>
    <dgm:cxn modelId="{FF12E751-8D72-4F01-BE41-0E81E4AADAF1}" type="presParOf" srcId="{F4801FBC-7973-4E34-B607-88FE39FDC8CA}" destId="{6E9606F8-EE33-47F3-839C-79E6C58316AC}" srcOrd="4" destOrd="0" presId="urn:microsoft.com/office/officeart/2005/8/layout/cycle7"/>
    <dgm:cxn modelId="{1853C06E-B93B-4F9C-90D9-293D33BD660F}" type="presParOf" srcId="{F4801FBC-7973-4E34-B607-88FE39FDC8CA}" destId="{02BD8CCE-73A1-4258-978C-6E81413DC313}" srcOrd="5" destOrd="0" presId="urn:microsoft.com/office/officeart/2005/8/layout/cycle7"/>
    <dgm:cxn modelId="{63A98105-1DE8-40E2-A2D3-5C2F9886A848}" type="presParOf" srcId="{02BD8CCE-73A1-4258-978C-6E81413DC313}" destId="{E9A8191B-FFF8-4651-B579-708DC253702D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830349-9784-491B-8F07-096A305EE976}">
      <dsp:nvSpPr>
        <dsp:cNvPr id="0" name=""/>
        <dsp:cNvSpPr/>
      </dsp:nvSpPr>
      <dsp:spPr>
        <a:xfrm>
          <a:off x="2017783" y="353"/>
          <a:ext cx="1172272" cy="1172272"/>
        </a:xfrm>
        <a:prstGeom prst="ellipse">
          <a:avLst/>
        </a:prstGeom>
        <a:solidFill>
          <a:schemeClr val="bg2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latin typeface="Garamond"/>
            </a:rPr>
            <a:t>Host Spring Conference</a:t>
          </a:r>
        </a:p>
      </dsp:txBody>
      <dsp:txXfrm>
        <a:off x="2189458" y="172028"/>
        <a:ext cx="828922" cy="828922"/>
      </dsp:txXfrm>
    </dsp:sp>
    <dsp:sp modelId="{3DC0C575-1414-4956-820F-C784B24C5873}">
      <dsp:nvSpPr>
        <dsp:cNvPr id="0" name=""/>
        <dsp:cNvSpPr/>
      </dsp:nvSpPr>
      <dsp:spPr>
        <a:xfrm rot="2160000">
          <a:off x="3152927" y="900632"/>
          <a:ext cx="311300" cy="395641"/>
        </a:xfrm>
        <a:prstGeom prst="rightArrow">
          <a:avLst>
            <a:gd name="adj1" fmla="val 60000"/>
            <a:gd name="adj2" fmla="val 50000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 dirty="0"/>
        </a:p>
      </dsp:txBody>
      <dsp:txXfrm>
        <a:off x="3161845" y="952313"/>
        <a:ext cx="217910" cy="237385"/>
      </dsp:txXfrm>
    </dsp:sp>
    <dsp:sp modelId="{210E9522-B448-497D-AAB2-CA5FCFC9FFE8}">
      <dsp:nvSpPr>
        <dsp:cNvPr id="0" name=""/>
        <dsp:cNvSpPr/>
      </dsp:nvSpPr>
      <dsp:spPr>
        <a:xfrm>
          <a:off x="3441354" y="1034638"/>
          <a:ext cx="1172272" cy="1172272"/>
        </a:xfrm>
        <a:prstGeom prst="ellipse">
          <a:avLst/>
        </a:prstGeom>
        <a:solidFill>
          <a:schemeClr val="bg2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latin typeface="Garamond"/>
            </a:rPr>
            <a:t>Sponsor Educational Session at Annual Conference</a:t>
          </a:r>
        </a:p>
      </dsp:txBody>
      <dsp:txXfrm>
        <a:off x="3613029" y="1206313"/>
        <a:ext cx="828922" cy="828922"/>
      </dsp:txXfrm>
    </dsp:sp>
    <dsp:sp modelId="{C0386E35-DCBB-4EAB-A69F-EC93F5D81256}">
      <dsp:nvSpPr>
        <dsp:cNvPr id="0" name=""/>
        <dsp:cNvSpPr/>
      </dsp:nvSpPr>
      <dsp:spPr>
        <a:xfrm rot="6480000">
          <a:off x="3602685" y="2251328"/>
          <a:ext cx="311300" cy="395641"/>
        </a:xfrm>
        <a:prstGeom prst="rightArrow">
          <a:avLst>
            <a:gd name="adj1" fmla="val 60000"/>
            <a:gd name="adj2" fmla="val 50000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 dirty="0"/>
        </a:p>
      </dsp:txBody>
      <dsp:txXfrm rot="10800000">
        <a:off x="3663810" y="2286046"/>
        <a:ext cx="217910" cy="237385"/>
      </dsp:txXfrm>
    </dsp:sp>
    <dsp:sp modelId="{4D8B3B55-08C4-4CCE-BCA7-975561CE8774}">
      <dsp:nvSpPr>
        <dsp:cNvPr id="0" name=""/>
        <dsp:cNvSpPr/>
      </dsp:nvSpPr>
      <dsp:spPr>
        <a:xfrm>
          <a:off x="2897598" y="2708147"/>
          <a:ext cx="1172272" cy="1172272"/>
        </a:xfrm>
        <a:prstGeom prst="ellipse">
          <a:avLst/>
        </a:prstGeom>
        <a:solidFill>
          <a:schemeClr val="bg2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latin typeface="Garamond"/>
            </a:rPr>
            <a:t>Exemplary Practices</a:t>
          </a:r>
        </a:p>
      </dsp:txBody>
      <dsp:txXfrm>
        <a:off x="3069273" y="2879822"/>
        <a:ext cx="828922" cy="828922"/>
      </dsp:txXfrm>
    </dsp:sp>
    <dsp:sp modelId="{8C7FB41E-5C03-470B-BC48-8B5F387D4F89}">
      <dsp:nvSpPr>
        <dsp:cNvPr id="0" name=""/>
        <dsp:cNvSpPr/>
      </dsp:nvSpPr>
      <dsp:spPr>
        <a:xfrm rot="10800000">
          <a:off x="2457079" y="3096462"/>
          <a:ext cx="311300" cy="395641"/>
        </a:xfrm>
        <a:prstGeom prst="rightArrow">
          <a:avLst>
            <a:gd name="adj1" fmla="val 60000"/>
            <a:gd name="adj2" fmla="val 50000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 dirty="0"/>
        </a:p>
      </dsp:txBody>
      <dsp:txXfrm rot="10800000">
        <a:off x="2550469" y="3175590"/>
        <a:ext cx="217910" cy="237385"/>
      </dsp:txXfrm>
    </dsp:sp>
    <dsp:sp modelId="{0E530FB5-44F1-4C71-A06C-44722F7C5300}">
      <dsp:nvSpPr>
        <dsp:cNvPr id="0" name=""/>
        <dsp:cNvSpPr/>
      </dsp:nvSpPr>
      <dsp:spPr>
        <a:xfrm>
          <a:off x="1137967" y="2708147"/>
          <a:ext cx="1172272" cy="1172272"/>
        </a:xfrm>
        <a:prstGeom prst="ellipse">
          <a:avLst/>
        </a:prstGeom>
        <a:solidFill>
          <a:schemeClr val="bg2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latin typeface="Garamond"/>
            </a:rPr>
            <a:t>Present Awards at Annual Conference</a:t>
          </a:r>
        </a:p>
      </dsp:txBody>
      <dsp:txXfrm>
        <a:off x="1309642" y="2879822"/>
        <a:ext cx="828922" cy="828922"/>
      </dsp:txXfrm>
    </dsp:sp>
    <dsp:sp modelId="{9D92789D-1B46-4ECB-A53C-9652ACD86E97}">
      <dsp:nvSpPr>
        <dsp:cNvPr id="0" name=""/>
        <dsp:cNvSpPr/>
      </dsp:nvSpPr>
      <dsp:spPr>
        <a:xfrm rot="15120000">
          <a:off x="1299298" y="2268087"/>
          <a:ext cx="311300" cy="395641"/>
        </a:xfrm>
        <a:prstGeom prst="rightArrow">
          <a:avLst>
            <a:gd name="adj1" fmla="val 60000"/>
            <a:gd name="adj2" fmla="val 50000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 dirty="0"/>
        </a:p>
      </dsp:txBody>
      <dsp:txXfrm rot="10800000">
        <a:off x="1360423" y="2391625"/>
        <a:ext cx="217910" cy="237385"/>
      </dsp:txXfrm>
    </dsp:sp>
    <dsp:sp modelId="{E8DA0022-CE0A-4FF7-8202-537CDFC1B8CD}">
      <dsp:nvSpPr>
        <dsp:cNvPr id="0" name=""/>
        <dsp:cNvSpPr/>
      </dsp:nvSpPr>
      <dsp:spPr>
        <a:xfrm>
          <a:off x="594211" y="1034638"/>
          <a:ext cx="1172272" cy="1172272"/>
        </a:xfrm>
        <a:prstGeom prst="ellipse">
          <a:avLst/>
        </a:prstGeom>
        <a:solidFill>
          <a:schemeClr val="bg2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latin typeface="Garamond"/>
            </a:rPr>
            <a:t>Monetary Awards/Stipends</a:t>
          </a:r>
          <a:r>
            <a:rPr lang="en-US" sz="800" kern="1200" dirty="0"/>
            <a:t> </a:t>
          </a:r>
        </a:p>
      </dsp:txBody>
      <dsp:txXfrm>
        <a:off x="765886" y="1206313"/>
        <a:ext cx="828922" cy="828922"/>
      </dsp:txXfrm>
    </dsp:sp>
    <dsp:sp modelId="{EC264DB9-67F3-42DE-B787-6DBD0DD28F3A}">
      <dsp:nvSpPr>
        <dsp:cNvPr id="0" name=""/>
        <dsp:cNvSpPr/>
      </dsp:nvSpPr>
      <dsp:spPr>
        <a:xfrm rot="19440000">
          <a:off x="1729356" y="910989"/>
          <a:ext cx="311300" cy="395641"/>
        </a:xfrm>
        <a:prstGeom prst="rightArrow">
          <a:avLst>
            <a:gd name="adj1" fmla="val 60000"/>
            <a:gd name="adj2" fmla="val 50000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 dirty="0"/>
        </a:p>
      </dsp:txBody>
      <dsp:txXfrm>
        <a:off x="1738274" y="1017564"/>
        <a:ext cx="217910" cy="2373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23229A-E587-4543-8AED-6022F4B452BE}">
      <dsp:nvSpPr>
        <dsp:cNvPr id="0" name=""/>
        <dsp:cNvSpPr/>
      </dsp:nvSpPr>
      <dsp:spPr>
        <a:xfrm>
          <a:off x="128713" y="149985"/>
          <a:ext cx="800575" cy="80057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118E58-0D51-4A16-816D-CC2CDD92FD87}">
      <dsp:nvSpPr>
        <dsp:cNvPr id="0" name=""/>
        <dsp:cNvSpPr/>
      </dsp:nvSpPr>
      <dsp:spPr>
        <a:xfrm>
          <a:off x="296834" y="318106"/>
          <a:ext cx="464334" cy="46433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85A83A-C2DA-41D2-9DBE-1DB591758C5E}">
      <dsp:nvSpPr>
        <dsp:cNvPr id="0" name=""/>
        <dsp:cNvSpPr/>
      </dsp:nvSpPr>
      <dsp:spPr>
        <a:xfrm>
          <a:off x="1100841" y="149985"/>
          <a:ext cx="1887071" cy="8005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Leadership Conference</a:t>
          </a:r>
          <a:endParaRPr lang="en-US" sz="1800" kern="1200" dirty="0"/>
        </a:p>
      </dsp:txBody>
      <dsp:txXfrm>
        <a:off x="1100841" y="149985"/>
        <a:ext cx="1887071" cy="800575"/>
      </dsp:txXfrm>
    </dsp:sp>
    <dsp:sp modelId="{CEE7600B-C95F-41DC-9F0B-FEEE948F2376}">
      <dsp:nvSpPr>
        <dsp:cNvPr id="0" name=""/>
        <dsp:cNvSpPr/>
      </dsp:nvSpPr>
      <dsp:spPr>
        <a:xfrm>
          <a:off x="3316721" y="149985"/>
          <a:ext cx="800575" cy="80057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C15D7-9C25-4D6F-8909-0F829E816631}">
      <dsp:nvSpPr>
        <dsp:cNvPr id="0" name=""/>
        <dsp:cNvSpPr/>
      </dsp:nvSpPr>
      <dsp:spPr>
        <a:xfrm>
          <a:off x="3484842" y="318106"/>
          <a:ext cx="464334" cy="46433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EE54E9-4BCC-4AF1-AF55-F5B2E12081C6}">
      <dsp:nvSpPr>
        <dsp:cNvPr id="0" name=""/>
        <dsp:cNvSpPr/>
      </dsp:nvSpPr>
      <dsp:spPr>
        <a:xfrm>
          <a:off x="4288849" y="149985"/>
          <a:ext cx="1887071" cy="8005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Legislative Days</a:t>
          </a:r>
          <a:endParaRPr lang="en-US" sz="1800" kern="1200" dirty="0"/>
        </a:p>
      </dsp:txBody>
      <dsp:txXfrm>
        <a:off x="4288849" y="149985"/>
        <a:ext cx="1887071" cy="800575"/>
      </dsp:txXfrm>
    </dsp:sp>
    <dsp:sp modelId="{96FEDC16-FBF1-4345-BCCD-28F605761D9B}">
      <dsp:nvSpPr>
        <dsp:cNvPr id="0" name=""/>
        <dsp:cNvSpPr/>
      </dsp:nvSpPr>
      <dsp:spPr>
        <a:xfrm>
          <a:off x="6504729" y="149985"/>
          <a:ext cx="800575" cy="80057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2CD1F8-3B0B-401E-A8B7-1357E27C93EF}">
      <dsp:nvSpPr>
        <dsp:cNvPr id="0" name=""/>
        <dsp:cNvSpPr/>
      </dsp:nvSpPr>
      <dsp:spPr>
        <a:xfrm>
          <a:off x="6672850" y="318106"/>
          <a:ext cx="464334" cy="46433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732000-86CD-4EDD-B62B-FDD68DE40576}">
      <dsp:nvSpPr>
        <dsp:cNvPr id="0" name=""/>
        <dsp:cNvSpPr/>
      </dsp:nvSpPr>
      <dsp:spPr>
        <a:xfrm>
          <a:off x="7476857" y="149985"/>
          <a:ext cx="1887071" cy="8005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Commission and Region Conferences</a:t>
          </a:r>
          <a:endParaRPr lang="en-US" sz="1800" kern="1200" dirty="0"/>
        </a:p>
      </dsp:txBody>
      <dsp:txXfrm>
        <a:off x="7476857" y="149985"/>
        <a:ext cx="1887071" cy="800575"/>
      </dsp:txXfrm>
    </dsp:sp>
    <dsp:sp modelId="{4EF2CF6C-4725-4570-81EB-B69533CA5EB9}">
      <dsp:nvSpPr>
        <dsp:cNvPr id="0" name=""/>
        <dsp:cNvSpPr/>
      </dsp:nvSpPr>
      <dsp:spPr>
        <a:xfrm>
          <a:off x="128713" y="1646453"/>
          <a:ext cx="800575" cy="80057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9445DE-D1DD-4617-8757-B9150DD115D8}">
      <dsp:nvSpPr>
        <dsp:cNvPr id="0" name=""/>
        <dsp:cNvSpPr/>
      </dsp:nvSpPr>
      <dsp:spPr>
        <a:xfrm>
          <a:off x="296834" y="1814573"/>
          <a:ext cx="464334" cy="46433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69F52F-ECB4-415B-82D5-A0AB3E678E69}">
      <dsp:nvSpPr>
        <dsp:cNvPr id="0" name=""/>
        <dsp:cNvSpPr/>
      </dsp:nvSpPr>
      <dsp:spPr>
        <a:xfrm>
          <a:off x="1100841" y="1646453"/>
          <a:ext cx="1887071" cy="8005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Board Meetings</a:t>
          </a:r>
          <a:endParaRPr lang="en-US" sz="1800" kern="1200" dirty="0"/>
        </a:p>
      </dsp:txBody>
      <dsp:txXfrm>
        <a:off x="1100841" y="1646453"/>
        <a:ext cx="1887071" cy="800575"/>
      </dsp:txXfrm>
    </dsp:sp>
    <dsp:sp modelId="{41ABA7A9-6A94-42FC-B536-8239D61D03B1}">
      <dsp:nvSpPr>
        <dsp:cNvPr id="0" name=""/>
        <dsp:cNvSpPr/>
      </dsp:nvSpPr>
      <dsp:spPr>
        <a:xfrm>
          <a:off x="3316721" y="1646453"/>
          <a:ext cx="800575" cy="80057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23B8F0-98C2-4B7A-94C6-305A51C9CD14}">
      <dsp:nvSpPr>
        <dsp:cNvPr id="0" name=""/>
        <dsp:cNvSpPr/>
      </dsp:nvSpPr>
      <dsp:spPr>
        <a:xfrm>
          <a:off x="3484842" y="1814573"/>
          <a:ext cx="464334" cy="46433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35E872-83CA-4F2D-AEEF-482677C61CBD}">
      <dsp:nvSpPr>
        <dsp:cNvPr id="0" name=""/>
        <dsp:cNvSpPr/>
      </dsp:nvSpPr>
      <dsp:spPr>
        <a:xfrm>
          <a:off x="4163359" y="1646453"/>
          <a:ext cx="2138052" cy="8005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Trustees Legislative Conference</a:t>
          </a:r>
          <a:endParaRPr lang="en-US" sz="1800" kern="1200" dirty="0"/>
        </a:p>
      </dsp:txBody>
      <dsp:txXfrm>
        <a:off x="4163359" y="1646453"/>
        <a:ext cx="2138052" cy="800575"/>
      </dsp:txXfrm>
    </dsp:sp>
    <dsp:sp modelId="{D18581D9-AFCE-4ECD-8B52-1EBE35E4A0A6}">
      <dsp:nvSpPr>
        <dsp:cNvPr id="0" name=""/>
        <dsp:cNvSpPr/>
      </dsp:nvSpPr>
      <dsp:spPr>
        <a:xfrm>
          <a:off x="6630219" y="1646453"/>
          <a:ext cx="800575" cy="80057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3C0933-7AB4-4E76-A25C-E2E6DAB42797}">
      <dsp:nvSpPr>
        <dsp:cNvPr id="0" name=""/>
        <dsp:cNvSpPr/>
      </dsp:nvSpPr>
      <dsp:spPr>
        <a:xfrm>
          <a:off x="6789462" y="1755241"/>
          <a:ext cx="464334" cy="464334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C2EC53-28F8-4742-B84B-D6F66F5525BA}">
      <dsp:nvSpPr>
        <dsp:cNvPr id="0" name=""/>
        <dsp:cNvSpPr/>
      </dsp:nvSpPr>
      <dsp:spPr>
        <a:xfrm>
          <a:off x="7602347" y="1646453"/>
          <a:ext cx="1887071" cy="8005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Campus Safety Symposium </a:t>
          </a:r>
          <a:endParaRPr lang="en-US" sz="1800" kern="1200" dirty="0"/>
        </a:p>
      </dsp:txBody>
      <dsp:txXfrm>
        <a:off x="7602347" y="1646453"/>
        <a:ext cx="1887071" cy="800575"/>
      </dsp:txXfrm>
    </dsp:sp>
    <dsp:sp modelId="{D8512B72-AC97-4FC2-9D0E-CFA74ABA2B11}">
      <dsp:nvSpPr>
        <dsp:cNvPr id="0" name=""/>
        <dsp:cNvSpPr/>
      </dsp:nvSpPr>
      <dsp:spPr>
        <a:xfrm>
          <a:off x="128713" y="3142920"/>
          <a:ext cx="800575" cy="80057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A914A9-2A49-431C-98A2-4F301EB91E5E}">
      <dsp:nvSpPr>
        <dsp:cNvPr id="0" name=""/>
        <dsp:cNvSpPr/>
      </dsp:nvSpPr>
      <dsp:spPr>
        <a:xfrm>
          <a:off x="296834" y="3311041"/>
          <a:ext cx="464334" cy="464334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DB2932-3C8F-4FBE-9CAA-D08072366BE0}">
      <dsp:nvSpPr>
        <dsp:cNvPr id="0" name=""/>
        <dsp:cNvSpPr/>
      </dsp:nvSpPr>
      <dsp:spPr>
        <a:xfrm>
          <a:off x="1100841" y="3142920"/>
          <a:ext cx="1887071" cy="8005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Annual Meeting and Conference - November</a:t>
          </a:r>
          <a:endParaRPr lang="en-US" sz="1800" kern="1200" dirty="0"/>
        </a:p>
      </dsp:txBody>
      <dsp:txXfrm>
        <a:off x="1100841" y="3142920"/>
        <a:ext cx="1887071" cy="80057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FCD44A-2270-439B-848D-1D0D2EDB7968}">
      <dsp:nvSpPr>
        <dsp:cNvPr id="0" name=""/>
        <dsp:cNvSpPr/>
      </dsp:nvSpPr>
      <dsp:spPr>
        <a:xfrm>
          <a:off x="1559330" y="1278442"/>
          <a:ext cx="1886838" cy="94341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  <a:latin typeface="Garamond"/>
            </a:rPr>
            <a:t>Upcoming in 2020</a:t>
          </a:r>
        </a:p>
      </dsp:txBody>
      <dsp:txXfrm>
        <a:off x="1586962" y="1306074"/>
        <a:ext cx="1831574" cy="888155"/>
      </dsp:txXfrm>
    </dsp:sp>
    <dsp:sp modelId="{78528A9F-7515-4DE5-9E34-3B3E2361710C}">
      <dsp:nvSpPr>
        <dsp:cNvPr id="0" name=""/>
        <dsp:cNvSpPr/>
      </dsp:nvSpPr>
      <dsp:spPr>
        <a:xfrm rot="3600000">
          <a:off x="2790115" y="2934235"/>
          <a:ext cx="983171" cy="330196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/>
        </a:p>
      </dsp:txBody>
      <dsp:txXfrm>
        <a:off x="2889174" y="3000274"/>
        <a:ext cx="785053" cy="198118"/>
      </dsp:txXfrm>
    </dsp:sp>
    <dsp:sp modelId="{C23FAFC7-4376-4771-BAF7-430D4C1BF71E}">
      <dsp:nvSpPr>
        <dsp:cNvPr id="0" name=""/>
        <dsp:cNvSpPr/>
      </dsp:nvSpPr>
      <dsp:spPr>
        <a:xfrm>
          <a:off x="3117232" y="3976806"/>
          <a:ext cx="1886838" cy="94341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-353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Garamond"/>
            </a:rPr>
            <a:t> </a:t>
          </a:r>
          <a:r>
            <a:rPr lang="en-US" sz="1600" b="1" kern="1200" dirty="0">
              <a:solidFill>
                <a:schemeClr val="tx1"/>
              </a:solidFill>
              <a:latin typeface="Garamond"/>
            </a:rPr>
            <a:t>Campus Safety Symposium</a:t>
          </a:r>
        </a:p>
      </dsp:txBody>
      <dsp:txXfrm>
        <a:off x="3144864" y="4004438"/>
        <a:ext cx="1831574" cy="888155"/>
      </dsp:txXfrm>
    </dsp:sp>
    <dsp:sp modelId="{D320B2BF-90F2-455B-BE9B-0C10E27191B7}">
      <dsp:nvSpPr>
        <dsp:cNvPr id="0" name=""/>
        <dsp:cNvSpPr/>
      </dsp:nvSpPr>
      <dsp:spPr>
        <a:xfrm rot="10800000">
          <a:off x="2011164" y="4283417"/>
          <a:ext cx="983171" cy="330196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-353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/>
        </a:p>
      </dsp:txBody>
      <dsp:txXfrm rot="10800000">
        <a:off x="2110223" y="4349456"/>
        <a:ext cx="785053" cy="198118"/>
      </dsp:txXfrm>
    </dsp:sp>
    <dsp:sp modelId="{6E9606F8-EE33-47F3-839C-79E6C58316AC}">
      <dsp:nvSpPr>
        <dsp:cNvPr id="0" name=""/>
        <dsp:cNvSpPr/>
      </dsp:nvSpPr>
      <dsp:spPr>
        <a:xfrm>
          <a:off x="1429" y="3976806"/>
          <a:ext cx="1886838" cy="94341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-7061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  <a:latin typeface="Garamond"/>
            </a:rPr>
            <a:t>Spring Conferences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  <a:latin typeface="Garamond"/>
            </a:rPr>
            <a:t>Regions &amp; Commissions </a:t>
          </a:r>
        </a:p>
      </dsp:txBody>
      <dsp:txXfrm>
        <a:off x="29061" y="4004438"/>
        <a:ext cx="1831574" cy="888155"/>
      </dsp:txXfrm>
    </dsp:sp>
    <dsp:sp modelId="{02BD8CCE-73A1-4258-978C-6E81413DC313}">
      <dsp:nvSpPr>
        <dsp:cNvPr id="0" name=""/>
        <dsp:cNvSpPr/>
      </dsp:nvSpPr>
      <dsp:spPr>
        <a:xfrm rot="18000000">
          <a:off x="1232213" y="2934235"/>
          <a:ext cx="983171" cy="330196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-706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/>
        </a:p>
      </dsp:txBody>
      <dsp:txXfrm>
        <a:off x="1331272" y="3000274"/>
        <a:ext cx="785053" cy="1981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4B7D8A-B799-447A-8FDD-6F85C4502F3E}" type="datetimeFigureOut">
              <a:rPr lang="en-US" smtClean="0"/>
              <a:t>4/8/2020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0523F0-0992-4EB5-8836-67406AE892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824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523F0-0992-4EB5-8836-67406AE8923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191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978E0-5C33-44F1-8382-B759701E8071}" type="datetimeFigureOut">
              <a:rPr lang="en-US" smtClean="0"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C3A2D-768B-499E-A26D-420FC753BB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132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978E0-5C33-44F1-8382-B759701E8071}" type="datetimeFigureOut">
              <a:rPr lang="en-US" smtClean="0"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C3A2D-768B-499E-A26D-420FC753BB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630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978E0-5C33-44F1-8382-B759701E8071}" type="datetimeFigureOut">
              <a:rPr lang="en-US" smtClean="0"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C3A2D-768B-499E-A26D-420FC753BBC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67756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978E0-5C33-44F1-8382-B759701E8071}" type="datetimeFigureOut">
              <a:rPr lang="en-US" smtClean="0"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C3A2D-768B-499E-A26D-420FC753BB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6068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978E0-5C33-44F1-8382-B759701E8071}" type="datetimeFigureOut">
              <a:rPr lang="en-US" smtClean="0"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C3A2D-768B-499E-A26D-420FC753BBC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39399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978E0-5C33-44F1-8382-B759701E8071}" type="datetimeFigureOut">
              <a:rPr lang="en-US" smtClean="0"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C3A2D-768B-499E-A26D-420FC753BB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6837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978E0-5C33-44F1-8382-B759701E8071}" type="datetimeFigureOut">
              <a:rPr lang="en-US" smtClean="0"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C3A2D-768B-499E-A26D-420FC753BB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5832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978E0-5C33-44F1-8382-B759701E8071}" type="datetimeFigureOut">
              <a:rPr lang="en-US" smtClean="0"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C3A2D-768B-499E-A26D-420FC753BB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79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A0F0EA7-4F0C-4DBD-8793-68B345EE0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C92EC4D-0D9C-4C1D-982F-7F1F0B2C5B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6EE0525-1533-4EE1-99BF-08F3BCC9BE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9864CA-98ED-4383-964B-2BAC2B5D977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981890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59B5781-8957-46FA-BDE2-42B47DBB6C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2B524D3-2907-44CF-8183-CCDF36EC6C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5FAEE10-65CB-42AE-BC8F-4F1D1F41F8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142692-106B-489F-91BC-EFAB3C47CC9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845690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C39230D-6057-4BBF-9E4E-EB4D2C70B5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FB589EC-D2F1-444E-8EE1-9E9D71B056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EA3B3B5-845C-4282-90BC-0712A86301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4F1FE9-97F0-4685-BC29-C1F0C8A402B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85460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978E0-5C33-44F1-8382-B759701E8071}" type="datetimeFigureOut">
              <a:rPr lang="en-US" smtClean="0"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C3A2D-768B-499E-A26D-420FC753BB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6823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77EEBB-0C7D-4093-AAFB-B4787E6768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BE49E2-33AB-4DF9-9B15-2821EC2C37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2C1818-45D1-4502-9E29-6CE03E42E1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F15F4E-A77D-4AB2-8104-BA7CD3570AB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485701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E24C1D5-257D-431A-A7DB-F6B45F4105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19E81FF-7BBD-43F3-A690-80481F0971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2569E5B-C8C6-4BAE-B5C3-E09146D0EE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A182AE-AF41-43F2-8FBB-C5DB6A563BB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029400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EF72D36-9D67-4C0D-B053-B6F5957EC5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67D04B1-A708-43F4-A4C9-0698CE11D8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7F4E457-CB54-4E59-95DD-766C09ACC0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C0144E-806E-45F1-BC31-A60F79CE5B3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582600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26A77EA-3E29-4A15-8875-28E785C2B8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FD59705-AEF6-4F3D-8E42-C2A4A40C34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05C7B0D-B128-4D68-9515-75D66DB9CD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E62D6A-AC79-4A17-90ED-61A9CE74C8A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690033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7E6D41-FFBE-4083-9EFB-65CE81258C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16833C-7495-4FAE-BDC7-9F5F01DAAA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1D309E-AAB2-4AC6-A0BC-1D9C322121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6E8354-D9D1-4987-8F40-E0D46D4ADC9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905593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F6CFAD-BE2B-4A9F-9FA0-F92190CBA9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CF3196-9B0D-4F5F-AEFA-CC868BD0A2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8EAC69-D187-4D39-BB6A-076D8AF9BD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0472FA-7BC3-4FF1-99E1-3DDB4E469A3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59980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0F6ED4A-3BD8-4785-9321-5190DB0388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A468D22-BDFB-4BEB-8AD7-2E95BCC94C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1C3536B-F11B-4CE6-824E-5840394F78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C7C763-1EB2-415F-AEB9-26C3F64CB58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987847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FF837F3-AEF2-49A1-AE5C-8A8A0E8DA8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B5ED80F-0919-4B67-85D5-DADC23237E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4DE18F4-85E6-4831-BD75-E981D08253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E2DD72-EFF2-4317-891F-EBEF97B7DF4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667133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6CC9A8-36F9-46EB-810A-B3BF34C4F5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90F0D9-5F31-4C58-AE2A-D9B33AA754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B29CDE-BAAC-4D48-A8B3-C8E558ADC1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CD60B4-E9F5-4B5A-BD1E-068C50FADB6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249242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701925-14C6-4AC9-B80B-500D0BD682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D01AE6-83E8-4D9F-A63D-1BB4992D0E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82AECC-316E-442A-A4B4-E3B781968D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33522E-317D-468E-A51C-AF450C5F1B2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31572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978E0-5C33-44F1-8382-B759701E8071}" type="datetimeFigureOut">
              <a:rPr lang="en-US" smtClean="0"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C3A2D-768B-499E-A26D-420FC753BB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3094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F632958-9EFB-45E9-B2C1-DE31B67CD3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215E148-9E96-444F-B33E-7E6CE8909C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B9DEC1E-A978-4A96-A8D9-391D187995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7C6D3B-4B15-48BC-AE3C-CFCCD814819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76967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978E0-5C33-44F1-8382-B759701E8071}" type="datetimeFigureOut">
              <a:rPr lang="en-US" smtClean="0"/>
              <a:t>4/8/2020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C3A2D-768B-499E-A26D-420FC753BB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256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978E0-5C33-44F1-8382-B759701E8071}" type="datetimeFigureOut">
              <a:rPr lang="en-US" smtClean="0"/>
              <a:t>4/8/2020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C3A2D-768B-499E-A26D-420FC753BB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794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978E0-5C33-44F1-8382-B759701E8071}" type="datetimeFigureOut">
              <a:rPr lang="en-US" smtClean="0"/>
              <a:t>4/8/2020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C3A2D-768B-499E-A26D-420FC753BB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135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978E0-5C33-44F1-8382-B759701E8071}" type="datetimeFigureOut">
              <a:rPr lang="en-US" smtClean="0"/>
              <a:t>4/8/2020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C3A2D-768B-499E-A26D-420FC753BB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461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978E0-5C33-44F1-8382-B759701E8071}" type="datetimeFigureOut">
              <a:rPr lang="en-US" smtClean="0"/>
              <a:t>4/8/2020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C3A2D-768B-499E-A26D-420FC753BB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166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C3A2D-768B-499E-A26D-420FC753BBC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978E0-5C33-44F1-8382-B759701E8071}" type="datetimeFigureOut">
              <a:rPr lang="en-US" smtClean="0"/>
              <a:t>4/8/2020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156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978E0-5C33-44F1-8382-B759701E8071}" type="datetimeFigureOut">
              <a:rPr lang="en-US" smtClean="0"/>
              <a:t>4/8/2020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35C3A2D-768B-499E-A26D-420FC753BB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335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72E4420-7DDE-4AD3-B5B5-B618F166D4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66C59B0-ABCE-4EE3-BD94-479633263B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F980AB3-B4F3-463F-938E-23F5CD15842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dirty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4EC27E6-C16F-425D-949F-2828667C7D4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dirty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441D634-5E11-4E90-B42A-CF0C7A37CEE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8D14C8C-D7A3-466E-BF7C-DB76D4D9329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27042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823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g"/><Relationship Id="rId7" Type="http://schemas.openxmlformats.org/officeDocument/2006/relationships/image" Target="../media/image57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9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13" Type="http://schemas.openxmlformats.org/officeDocument/2006/relationships/image" Target="../media/image30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24.jpeg"/><Relationship Id="rId12" Type="http://schemas.openxmlformats.org/officeDocument/2006/relationships/image" Target="../media/image29.jp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openxmlformats.org/officeDocument/2006/relationships/image" Target="../media/image28.jpg"/><Relationship Id="rId5" Type="http://schemas.openxmlformats.org/officeDocument/2006/relationships/diagramColors" Target="../diagrams/colors3.xml"/><Relationship Id="rId10" Type="http://schemas.openxmlformats.org/officeDocument/2006/relationships/image" Target="../media/image27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roup 101">
            <a:extLst>
              <a:ext uri="{FF2B5EF4-FFF2-40B4-BE49-F238E27FC236}">
                <a16:creationId xmlns:a16="http://schemas.microsoft.com/office/drawing/2014/main" id="{3DFBBA17-68C1-41F9-89F3-78F3F2DB9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64" name="Freeform 14">
              <a:extLst>
                <a:ext uri="{FF2B5EF4-FFF2-40B4-BE49-F238E27FC236}">
                  <a16:creationId xmlns:a16="http://schemas.microsoft.com/office/drawing/2014/main" id="{3054DDBF-C387-4540-A45A-F9BEB040C2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65" name="Straight Connector 103">
              <a:extLst>
                <a:ext uri="{FF2B5EF4-FFF2-40B4-BE49-F238E27FC236}">
                  <a16:creationId xmlns:a16="http://schemas.microsoft.com/office/drawing/2014/main" id="{7BD859CE-CE14-4780-AE18-EAE4B3284B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04">
              <a:extLst>
                <a:ext uri="{FF2B5EF4-FFF2-40B4-BE49-F238E27FC236}">
                  <a16:creationId xmlns:a16="http://schemas.microsoft.com/office/drawing/2014/main" id="{F0B8A132-768E-483C-A30F-37EB64E041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7" name="Rectangle 23">
              <a:extLst>
                <a:ext uri="{FF2B5EF4-FFF2-40B4-BE49-F238E27FC236}">
                  <a16:creationId xmlns:a16="http://schemas.microsoft.com/office/drawing/2014/main" id="{F81F31DC-17B7-43F3-B8DB-CA79E1A1EF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8" name="Rectangle 25">
              <a:extLst>
                <a:ext uri="{FF2B5EF4-FFF2-40B4-BE49-F238E27FC236}">
                  <a16:creationId xmlns:a16="http://schemas.microsoft.com/office/drawing/2014/main" id="{66612D03-B350-4569-BA9B-D1E1F914A5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8" name="Isosceles Triangle 107">
              <a:extLst>
                <a:ext uri="{FF2B5EF4-FFF2-40B4-BE49-F238E27FC236}">
                  <a16:creationId xmlns:a16="http://schemas.microsoft.com/office/drawing/2014/main" id="{C382562E-51EA-49FC-9CA9-9E3E9FCFAE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9" name="Rectangle 27">
              <a:extLst>
                <a:ext uri="{FF2B5EF4-FFF2-40B4-BE49-F238E27FC236}">
                  <a16:creationId xmlns:a16="http://schemas.microsoft.com/office/drawing/2014/main" id="{F202B3CB-9607-4519-9EB5-286A461D8D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0" name="Rectangle 28">
              <a:extLst>
                <a:ext uri="{FF2B5EF4-FFF2-40B4-BE49-F238E27FC236}">
                  <a16:creationId xmlns:a16="http://schemas.microsoft.com/office/drawing/2014/main" id="{8635CEA0-18EC-41D7-BFAE-B45A7669CD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1" name="Rectangle 29">
              <a:extLst>
                <a:ext uri="{FF2B5EF4-FFF2-40B4-BE49-F238E27FC236}">
                  <a16:creationId xmlns:a16="http://schemas.microsoft.com/office/drawing/2014/main" id="{FC79C36B-0CF0-4AA7-A3BF-42D6B93173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2" name="Isosceles Triangle 111">
              <a:extLst>
                <a:ext uri="{FF2B5EF4-FFF2-40B4-BE49-F238E27FC236}">
                  <a16:creationId xmlns:a16="http://schemas.microsoft.com/office/drawing/2014/main" id="{1D6C24F4-F8D2-44C2-8CFA-D14C5561D7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EE2CCCED-146D-48A7-9DA7-0406F291F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200" b="1" dirty="0"/>
              <a:t>Let’s Give Them Something To Talk About:</a:t>
            </a:r>
            <a:br>
              <a:rPr lang="en-US" sz="4200" b="1" dirty="0"/>
            </a:br>
            <a:r>
              <a:rPr lang="en-US" sz="4200" b="1" dirty="0"/>
              <a:t>AFC Membership 101</a:t>
            </a:r>
            <a:endParaRPr lang="en-US" sz="4200" dirty="0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4F71A406-3CB7-4E4D-B434-24E6AA4F39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1772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10C62028-512F-4029-8F5E-D3FB0F62C2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1" b="3"/>
          <a:stretch/>
        </p:blipFill>
        <p:spPr>
          <a:xfrm>
            <a:off x="20" y="3"/>
            <a:ext cx="6050260" cy="4091667"/>
          </a:xfrm>
          <a:prstGeom prst="rect">
            <a:avLst/>
          </a:prstGeom>
        </p:spPr>
      </p:pic>
      <p:pic>
        <p:nvPicPr>
          <p:cNvPr id="6" name="Content Placeholder 5" descr="A group of people in a room&#10;&#10;Description automatically generated">
            <a:extLst>
              <a:ext uri="{FF2B5EF4-FFF2-40B4-BE49-F238E27FC236}">
                <a16:creationId xmlns:a16="http://schemas.microsoft.com/office/drawing/2014/main" id="{1A99E0D2-D522-47B4-AC77-6882E7457A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5" b="2"/>
          <a:stretch/>
        </p:blipFill>
        <p:spPr>
          <a:xfrm>
            <a:off x="6141719" y="-683"/>
            <a:ext cx="6050280" cy="409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2783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B12AB-90CB-4BF9-846E-285647DA3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648" y="139857"/>
            <a:ext cx="7930768" cy="644997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bg2"/>
                </a:solidFill>
                <a:latin typeface="Century Schoolbook" panose="02040604050505020304" pitchFamily="18" charset="0"/>
              </a:rPr>
              <a:t>Let’s Talk About Advocacy</a:t>
            </a:r>
            <a:endParaRPr lang="en-US" sz="3600" dirty="0">
              <a:solidFill>
                <a:schemeClr val="bg2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855D6A-B55C-4C68-9E5F-FEC8CA6BDB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3214" y="1148477"/>
            <a:ext cx="3854528" cy="527895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000" b="1" dirty="0">
                <a:solidFill>
                  <a:schemeClr val="bg2"/>
                </a:solidFill>
                <a:latin typeface="Century Schoolbook" panose="02040604050505020304" pitchFamily="18" charset="0"/>
              </a:rPr>
              <a:t>Support Florida College System (FCS) Legislative Priorities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2000" b="1" dirty="0">
                <a:solidFill>
                  <a:schemeClr val="bg2"/>
                </a:solidFill>
                <a:latin typeface="Century Schoolbook" panose="02040604050505020304" pitchFamily="18" charset="0"/>
              </a:rPr>
              <a:t>AFC Legislative Committee (College Lobbyists and Presidents)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2000" b="1" dirty="0">
                <a:solidFill>
                  <a:schemeClr val="bg2"/>
                </a:solidFill>
                <a:latin typeface="Century Schoolbook" panose="02040604050505020304" pitchFamily="18" charset="0"/>
              </a:rPr>
              <a:t>Communicate Issues to Members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2000" b="1" dirty="0">
                <a:solidFill>
                  <a:schemeClr val="bg2"/>
                </a:solidFill>
                <a:latin typeface="Century Schoolbook" panose="02040604050505020304" pitchFamily="18" charset="0"/>
              </a:rPr>
              <a:t>Represent the 28 Institutions and almost 7,000 Members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2000" b="1" i="1" dirty="0">
                <a:solidFill>
                  <a:schemeClr val="bg2"/>
                </a:solidFill>
                <a:latin typeface="Century Schoolbook" panose="02040604050505020304" pitchFamily="18" charset="0"/>
              </a:rPr>
              <a:t>Capital Perceptions ~ Published each week of the Legislative Session </a:t>
            </a:r>
            <a:endParaRPr lang="en-US" sz="2000" b="1" dirty="0">
              <a:solidFill>
                <a:schemeClr val="bg2"/>
              </a:solidFill>
              <a:latin typeface="Century Schoolbook" panose="02040604050505020304" pitchFamily="18" charset="0"/>
            </a:endParaRPr>
          </a:p>
          <a:p>
            <a:endParaRPr lang="en-US" sz="2000" b="1" dirty="0">
              <a:solidFill>
                <a:schemeClr val="accent6">
                  <a:lumMod val="75000"/>
                </a:schemeClr>
              </a:solidFill>
              <a:latin typeface="Garamond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D558E5-F04C-406F-9159-660851D64CE7}"/>
              </a:ext>
            </a:extLst>
          </p:cNvPr>
          <p:cNvSpPr txBox="1"/>
          <p:nvPr/>
        </p:nvSpPr>
        <p:spPr>
          <a:xfrm>
            <a:off x="5551119" y="5730667"/>
            <a:ext cx="3214159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chemeClr val="bg2"/>
                </a:solidFill>
                <a:latin typeface="Century Schoolbook" panose="02040604050505020304" pitchFamily="18" charset="0"/>
              </a:rPr>
              <a:t>2020 Legislative Days</a:t>
            </a:r>
          </a:p>
        </p:txBody>
      </p:sp>
      <p:pic>
        <p:nvPicPr>
          <p:cNvPr id="7" name="Content Placeholder 6" descr="A building next to a fireplace&#10;&#10;Description automatically generated">
            <a:extLst>
              <a:ext uri="{FF2B5EF4-FFF2-40B4-BE49-F238E27FC236}">
                <a16:creationId xmlns:a16="http://schemas.microsoft.com/office/drawing/2014/main" id="{F1E8EAFE-FAED-47EB-8D5E-38D6B657C4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" r="15102"/>
          <a:stretch/>
        </p:blipFill>
        <p:spPr>
          <a:xfrm rot="5400000">
            <a:off x="4881526" y="1582591"/>
            <a:ext cx="4553343" cy="36851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77160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50A04-1445-4157-906D-3FC355F48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644" y="17623"/>
            <a:ext cx="9401453" cy="95357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2"/>
                </a:solidFill>
                <a:latin typeface="Century Schoolbook" panose="02040604050505020304" pitchFamily="18" charset="0"/>
              </a:rPr>
              <a:t>Let’s Talk About Leadership: </a:t>
            </a:r>
            <a:br>
              <a:rPr lang="en-US" b="1" dirty="0">
                <a:solidFill>
                  <a:schemeClr val="bg2"/>
                </a:solidFill>
                <a:latin typeface="Century Schoolbook" panose="02040604050505020304" pitchFamily="18" charset="0"/>
              </a:rPr>
            </a:br>
            <a:r>
              <a:rPr lang="en-US" b="1" dirty="0">
                <a:solidFill>
                  <a:schemeClr val="bg2"/>
                </a:solidFill>
                <a:latin typeface="Century Schoolbook" panose="02040604050505020304" pitchFamily="18" charset="0"/>
              </a:rPr>
              <a:t>Certified College Professional Program 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40DE7B-5C5B-4FE5-B85E-0EDD427F0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27591" y="1960534"/>
            <a:ext cx="4184034" cy="388077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b="1" dirty="0">
                <a:solidFill>
                  <a:schemeClr val="bg2"/>
                </a:solidFill>
                <a:latin typeface="Century Schoolbook" panose="02040604050505020304" pitchFamily="18" charset="0"/>
              </a:rPr>
              <a:t>Core Courses: </a:t>
            </a:r>
          </a:p>
          <a:p>
            <a:pPr lvl="1"/>
            <a:r>
              <a:rPr lang="en-US" sz="2000" b="1" dirty="0">
                <a:solidFill>
                  <a:schemeClr val="bg2"/>
                </a:solidFill>
                <a:latin typeface="Century Schoolbook" panose="02040604050505020304" pitchFamily="18" charset="0"/>
              </a:rPr>
              <a:t>Leadership</a:t>
            </a:r>
          </a:p>
          <a:p>
            <a:pPr lvl="1"/>
            <a:r>
              <a:rPr lang="en-US" sz="2000" b="1" dirty="0">
                <a:solidFill>
                  <a:schemeClr val="bg2"/>
                </a:solidFill>
                <a:latin typeface="Century Schoolbook" panose="02040604050505020304" pitchFamily="18" charset="0"/>
              </a:rPr>
              <a:t>Legislative Process &amp; Advocacy</a:t>
            </a:r>
          </a:p>
          <a:p>
            <a:pPr lvl="1"/>
            <a:r>
              <a:rPr lang="en-US" sz="2000" b="1" dirty="0">
                <a:solidFill>
                  <a:schemeClr val="bg2"/>
                </a:solidFill>
                <a:latin typeface="Century Schoolbook" panose="02040604050505020304" pitchFamily="18" charset="0"/>
              </a:rPr>
              <a:t>The Florida College System</a:t>
            </a:r>
          </a:p>
          <a:p>
            <a:pPr lvl="1"/>
            <a:r>
              <a:rPr lang="en-US" sz="2000" b="1" dirty="0">
                <a:solidFill>
                  <a:schemeClr val="bg2"/>
                </a:solidFill>
                <a:latin typeface="Century Schoolbook" panose="02040604050505020304" pitchFamily="18" charset="0"/>
              </a:rPr>
              <a:t>Building Community &amp; Customer Service</a:t>
            </a:r>
          </a:p>
          <a:p>
            <a:pPr lvl="2"/>
            <a:r>
              <a:rPr lang="en-US" sz="2000" b="1" dirty="0">
                <a:solidFill>
                  <a:schemeClr val="bg2"/>
                </a:solidFill>
                <a:latin typeface="Century Schoolbook" panose="02040604050505020304" pitchFamily="18" charset="0"/>
              </a:rPr>
              <a:t>Application Fee: $200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0DC7DE-FE68-43EF-AAFD-9473ECBD2D73}"/>
              </a:ext>
            </a:extLst>
          </p:cNvPr>
          <p:cNvSpPr txBox="1"/>
          <p:nvPr/>
        </p:nvSpPr>
        <p:spPr>
          <a:xfrm>
            <a:off x="3854369" y="1575996"/>
            <a:ext cx="2938948" cy="70788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chemeClr val="bg2"/>
                </a:solidFill>
                <a:latin typeface="Century Schoolbook" panose="02040604050505020304" pitchFamily="18" charset="0"/>
              </a:rPr>
              <a:t>2019 CCP Graduates</a:t>
            </a:r>
          </a:p>
          <a:p>
            <a:pPr algn="ctr"/>
            <a:r>
              <a:rPr lang="en-US" sz="2000" b="1" dirty="0">
                <a:solidFill>
                  <a:schemeClr val="bg2"/>
                </a:solidFill>
                <a:latin typeface="Century Schoolbook" panose="02040604050505020304" pitchFamily="18" charset="0"/>
              </a:rPr>
              <a:t>Region 1</a:t>
            </a:r>
          </a:p>
        </p:txBody>
      </p:sp>
      <p:pic>
        <p:nvPicPr>
          <p:cNvPr id="8" name="Content Placeholder 7" descr="A group of people standing next to a person in a suit and tie&#10;&#10;Description automatically generated">
            <a:extLst>
              <a:ext uri="{FF2B5EF4-FFF2-40B4-BE49-F238E27FC236}">
                <a16:creationId xmlns:a16="http://schemas.microsoft.com/office/drawing/2014/main" id="{3A9102FC-663B-4AF9-86EA-CE70555DB15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9" t="15991" r="13037"/>
          <a:stretch/>
        </p:blipFill>
        <p:spPr>
          <a:xfrm>
            <a:off x="90004" y="1292907"/>
            <a:ext cx="3526757" cy="23427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CD9BBC11-D2E0-498D-81C9-A074924C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8" r="5948"/>
          <a:stretch/>
        </p:blipFill>
        <p:spPr>
          <a:xfrm>
            <a:off x="87688" y="4114675"/>
            <a:ext cx="3526757" cy="23774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41203BCD-75F7-4A3F-96C9-220D8AE88C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41"/>
          <a:stretch/>
        </p:blipFill>
        <p:spPr>
          <a:xfrm>
            <a:off x="3899943" y="2682296"/>
            <a:ext cx="2689395" cy="2743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A9BD1C2-B5C0-491B-8333-BE52F25CB32E}"/>
              </a:ext>
            </a:extLst>
          </p:cNvPr>
          <p:cNvSpPr txBox="1"/>
          <p:nvPr/>
        </p:nvSpPr>
        <p:spPr>
          <a:xfrm>
            <a:off x="780375" y="3635671"/>
            <a:ext cx="22570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2"/>
                </a:solidFill>
                <a:latin typeface="Century Schoolbook" panose="02040604050505020304" pitchFamily="18" charset="0"/>
              </a:rPr>
              <a:t>Jessie Clayton ~ TCC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5CBD08-6816-4DD7-8A16-78A2B2C0901C}"/>
              </a:ext>
            </a:extLst>
          </p:cNvPr>
          <p:cNvSpPr txBox="1"/>
          <p:nvPr/>
        </p:nvSpPr>
        <p:spPr>
          <a:xfrm>
            <a:off x="542340" y="6492115"/>
            <a:ext cx="27867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2"/>
                </a:solidFill>
                <a:latin typeface="Century Schoolbook" panose="02040604050505020304" pitchFamily="18" charset="0"/>
              </a:rPr>
              <a:t>Summer S. Dusek ~ TCC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155F7D-F292-448A-B2DF-B2655559BD9B}"/>
              </a:ext>
            </a:extLst>
          </p:cNvPr>
          <p:cNvSpPr txBox="1"/>
          <p:nvPr/>
        </p:nvSpPr>
        <p:spPr>
          <a:xfrm>
            <a:off x="4077722" y="5425496"/>
            <a:ext cx="2511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2"/>
                </a:solidFill>
                <a:latin typeface="Century Schoolbook" panose="02040604050505020304" pitchFamily="18" charset="0"/>
              </a:rPr>
              <a:t>Melonie Minor ~ PSC</a:t>
            </a:r>
          </a:p>
        </p:txBody>
      </p:sp>
    </p:spTree>
    <p:extLst>
      <p:ext uri="{BB962C8B-B14F-4D97-AF65-F5344CB8AC3E}">
        <p14:creationId xmlns:p14="http://schemas.microsoft.com/office/powerpoint/2010/main" val="27495969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C8585B7-8234-42EA-9468-6D846E3F07D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 eaLnBrk="1" hangingPunct="1">
              <a:lnSpc>
                <a:spcPct val="90000"/>
              </a:lnSpc>
            </a:pP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Let’s Talk About AFC Community Service: </a:t>
            </a:r>
            <a:b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We Make A Difference! </a:t>
            </a:r>
          </a:p>
        </p:txBody>
      </p:sp>
      <p:pic>
        <p:nvPicPr>
          <p:cNvPr id="22" name="Picture 21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2B89ABDF-410B-4890-A3AA-7187D4A2D5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7" r="29963" b="-1"/>
          <a:stretch/>
        </p:blipFill>
        <p:spPr>
          <a:xfrm>
            <a:off x="307840" y="321732"/>
            <a:ext cx="3793472" cy="4111323"/>
          </a:xfrm>
          <a:prstGeom prst="rect">
            <a:avLst/>
          </a:prstGeom>
        </p:spPr>
      </p:pic>
      <p:pic>
        <p:nvPicPr>
          <p:cNvPr id="20" name="Picture 19" descr="A picture containing indoor, window, room, sitting&#10;&#10;Description automatically generated">
            <a:extLst>
              <a:ext uri="{FF2B5EF4-FFF2-40B4-BE49-F238E27FC236}">
                <a16:creationId xmlns:a16="http://schemas.microsoft.com/office/drawing/2014/main" id="{6290F76A-F741-458C-8EC4-C4D1E28DAD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" r="1" b="28692"/>
          <a:stretch/>
        </p:blipFill>
        <p:spPr>
          <a:xfrm>
            <a:off x="4194959" y="321734"/>
            <a:ext cx="3797570" cy="2010551"/>
          </a:xfrm>
          <a:prstGeom prst="rect">
            <a:avLst/>
          </a:prstGeom>
        </p:spPr>
      </p:pic>
      <p:pic>
        <p:nvPicPr>
          <p:cNvPr id="9" name="Content Placeholder 8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32B20400-BD6A-43F1-BDBC-EFECC4FD3A2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2" r="1" b="14386"/>
          <a:stretch/>
        </p:blipFill>
        <p:spPr>
          <a:xfrm>
            <a:off x="4190180" y="2422097"/>
            <a:ext cx="3794760" cy="2013804"/>
          </a:xfrm>
          <a:prstGeom prst="rect">
            <a:avLst/>
          </a:prstGeom>
        </p:spPr>
      </p:pic>
      <p:pic>
        <p:nvPicPr>
          <p:cNvPr id="18" name="Picture 17" descr="A group of people standing in front of a store&#10;&#10;Description automatically generated">
            <a:extLst>
              <a:ext uri="{FF2B5EF4-FFF2-40B4-BE49-F238E27FC236}">
                <a16:creationId xmlns:a16="http://schemas.microsoft.com/office/drawing/2014/main" id="{E9AC17B7-B848-4DB1-ABB5-1823724A06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9" r="30937" b="-1"/>
          <a:stretch/>
        </p:blipFill>
        <p:spPr>
          <a:xfrm>
            <a:off x="8086176" y="321733"/>
            <a:ext cx="3797984" cy="4111321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picture containing indoor, sitting, table, small&#10;&#10;Description automatically generated">
            <a:extLst>
              <a:ext uri="{FF2B5EF4-FFF2-40B4-BE49-F238E27FC236}">
                <a16:creationId xmlns:a16="http://schemas.microsoft.com/office/drawing/2014/main" id="{F2127225-CDEB-498F-9F13-A288B352B47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69" r="1" b="11688"/>
          <a:stretch/>
        </p:blipFill>
        <p:spPr>
          <a:xfrm>
            <a:off x="307840" y="4525715"/>
            <a:ext cx="3794760" cy="20105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11A7879-AC0F-44D8-A3AD-5E081DA4A5C0}"/>
              </a:ext>
            </a:extLst>
          </p:cNvPr>
          <p:cNvSpPr txBox="1"/>
          <p:nvPr/>
        </p:nvSpPr>
        <p:spPr>
          <a:xfrm>
            <a:off x="4719933" y="5762784"/>
            <a:ext cx="7080639" cy="2769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1" dirty="0">
                <a:solidFill>
                  <a:schemeClr val="accent1"/>
                </a:solidFill>
                <a:latin typeface="Century Schoolbook" panose="02040604050505020304" pitchFamily="18" charset="0"/>
              </a:rPr>
              <a:t>Chapters, Regions &amp; Commissions Give Back Throughout the Year! </a:t>
            </a:r>
          </a:p>
        </p:txBody>
      </p:sp>
    </p:spTree>
    <p:extLst>
      <p:ext uri="{BB962C8B-B14F-4D97-AF65-F5344CB8AC3E}">
        <p14:creationId xmlns:p14="http://schemas.microsoft.com/office/powerpoint/2010/main" val="36421861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12">
            <a:extLst>
              <a:ext uri="{FF2B5EF4-FFF2-40B4-BE49-F238E27FC236}">
                <a16:creationId xmlns:a16="http://schemas.microsoft.com/office/drawing/2014/main" id="{D6280969-F024-466D-A1DB-4F848C51D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3FDD802-E6D8-4979-A1B9-BA705AE4D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DE509DD-4B76-45F0-8144-02F1D7E1AE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23">
              <a:extLst>
                <a:ext uri="{FF2B5EF4-FFF2-40B4-BE49-F238E27FC236}">
                  <a16:creationId xmlns:a16="http://schemas.microsoft.com/office/drawing/2014/main" id="{FEAEFD53-0220-48B1-9EA8-3EAE151E8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5">
              <a:extLst>
                <a:ext uri="{FF2B5EF4-FFF2-40B4-BE49-F238E27FC236}">
                  <a16:creationId xmlns:a16="http://schemas.microsoft.com/office/drawing/2014/main" id="{92E7FABD-916D-4FF9-B5F3-44E53AFD39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826F9772-AEFE-4C6D-82B6-1207069B86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7">
              <a:extLst>
                <a:ext uri="{FF2B5EF4-FFF2-40B4-BE49-F238E27FC236}">
                  <a16:creationId xmlns:a16="http://schemas.microsoft.com/office/drawing/2014/main" id="{ACFBF3A9-B76A-4B4B-B6D7-CA4651F5C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id="{BF0FAA0A-B682-4A83-BDD8-BCE0AB41C2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9">
              <a:extLst>
                <a:ext uri="{FF2B5EF4-FFF2-40B4-BE49-F238E27FC236}">
                  <a16:creationId xmlns:a16="http://schemas.microsoft.com/office/drawing/2014/main" id="{7874A013-E5E2-4AE1-8E93-029A2B41E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4355329E-E608-4F7A-B4EF-8FEF07D755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53D9BFDF-B250-44FF-9BD7-C204EFBFC1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44" name="Rectangle 24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8635B0-5D18-402E-8052-A84DF791F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54" y="435006"/>
            <a:ext cx="5043118" cy="174333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Let’s Talk About the Network: What’s In It For You?</a:t>
            </a:r>
            <a:endParaRPr lang="en-US" sz="24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1C69B-B794-4398-ACD4-43FB9977E4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9487" y="2178344"/>
            <a:ext cx="3973943" cy="3965003"/>
          </a:xfr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0" indent="0"/>
            <a:r>
              <a:rPr lang="en-US" sz="2200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Benefits of Belonging</a:t>
            </a:r>
          </a:p>
          <a:p>
            <a:r>
              <a:rPr lang="en-US" sz="2200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Share best practices with colleagues from around the state</a:t>
            </a:r>
          </a:p>
          <a:p>
            <a:r>
              <a:rPr lang="en-US" sz="2200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Opportunities to network and form relationships with people who hold your job or the job you aspire to at other institutions</a:t>
            </a:r>
          </a:p>
          <a:p>
            <a:r>
              <a:rPr lang="en-US" sz="2200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Receive recognition for innovative programs and projects</a:t>
            </a:r>
          </a:p>
          <a:p>
            <a:r>
              <a:rPr lang="en-US" sz="2200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Friends made for a lifetime</a:t>
            </a:r>
          </a:p>
          <a:p>
            <a:endParaRPr lang="en-US" sz="1700" b="1" dirty="0">
              <a:solidFill>
                <a:schemeClr val="bg1"/>
              </a:solidFill>
            </a:endParaRPr>
          </a:p>
        </p:txBody>
      </p:sp>
      <p:pic>
        <p:nvPicPr>
          <p:cNvPr id="8" name="Content Placeholder 7" descr="A group of people posing for a picture&#10;&#10;Description automatically generated">
            <a:extLst>
              <a:ext uri="{FF2B5EF4-FFF2-40B4-BE49-F238E27FC236}">
                <a16:creationId xmlns:a16="http://schemas.microsoft.com/office/drawing/2014/main" id="{52E544FA-97E3-438B-BDC5-187AC212758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628947"/>
            <a:ext cx="5143500" cy="358759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556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27331-4EBC-41FE-AF8C-807C72774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959" y="204186"/>
            <a:ext cx="5018547" cy="896645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1800" b="1" dirty="0">
                <a:solidFill>
                  <a:schemeClr val="bg2"/>
                </a:solidFill>
                <a:latin typeface="Century Schoolbook" panose="02040604050505020304" pitchFamily="18" charset="0"/>
              </a:rPr>
              <a:t>My AFC Story:</a:t>
            </a:r>
            <a:br>
              <a:rPr lang="en-US" sz="1800" b="1" dirty="0">
                <a:solidFill>
                  <a:schemeClr val="bg2"/>
                </a:solidFill>
                <a:latin typeface="Century Schoolbook" panose="02040604050505020304" pitchFamily="18" charset="0"/>
              </a:rPr>
            </a:br>
            <a:r>
              <a:rPr lang="en-US" sz="1800" b="1" dirty="0">
                <a:solidFill>
                  <a:schemeClr val="bg2"/>
                </a:solidFill>
                <a:latin typeface="Century Schoolbook" panose="02040604050505020304" pitchFamily="18" charset="0"/>
              </a:rPr>
              <a:t>Lori Cannon ~  Gulf Coast State College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22071ED-5C9F-4EE2-8528-580BCDEDBF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0999" y="1100831"/>
            <a:ext cx="4582507" cy="3880773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200" b="1" dirty="0">
                <a:solidFill>
                  <a:schemeClr val="bg2"/>
                </a:solidFill>
                <a:latin typeface="Century Schoolbook" panose="02040604050505020304" pitchFamily="18" charset="0"/>
              </a:rPr>
              <a:t>I am a first generation college student. My mother graduated high school, my father did not. Throughout my childhood, education was never thought of as a vehicle for success but more as a box to check for getting a job to contribute as our financial circumstances were less than desirable. I was fortunate enough to find my spouse early in life. After marrying at 19 and working a couple of years, at 22 I became a stay-at-home mom.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200" b="1" dirty="0">
                <a:solidFill>
                  <a:schemeClr val="bg2"/>
                </a:solidFill>
                <a:latin typeface="Century Schoolbook" panose="02040604050505020304" pitchFamily="18" charset="0"/>
              </a:rPr>
              <a:t>My husband was stationed at Tyndall AFB so I visited Gulf Coast State College. After conquering all my doubts and fears of being out of school for more than 15 years, I found a place that was welcoming and encouraging. While finishing my associates degree, I also found a job on campus in the Student Activities department. It was through this incredible opportunity I found the drive and purpose to continue on at FSU-PC and receive my bachelors degree 3 years later. My institution was so supportive in not only my educational goals but also in what I could give back to the institution that I pushed on and 3 years later received my Masters in Political Science, all of this with 3 children and a military spouse.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200" b="1" dirty="0">
                <a:solidFill>
                  <a:schemeClr val="bg2"/>
                </a:solidFill>
                <a:latin typeface="Century Schoolbook" panose="02040604050505020304" pitchFamily="18" charset="0"/>
              </a:rPr>
              <a:t>I can confidently say that GCSC helped me not only achieve my educational goals, that I am proud to say serve as an example to my children, but provided the environment that has allowed me to grow as a student, professional and future leader within the Florida College System. I can not imagine being anywhere else.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FF14C4-C785-4072-9F41-194D32D9D6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3077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74" name="Isosceles Triangle 73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30131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7">
            <a:extLst>
              <a:ext uri="{FF2B5EF4-FFF2-40B4-BE49-F238E27FC236}">
                <a16:creationId xmlns:a16="http://schemas.microsoft.com/office/drawing/2014/main" id="{4815A7B4-532E-48C9-AC24-D78ACF333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9" name="Freeform 14">
              <a:extLst>
                <a:ext uri="{FF2B5EF4-FFF2-40B4-BE49-F238E27FC236}">
                  <a16:creationId xmlns:a16="http://schemas.microsoft.com/office/drawing/2014/main" id="{D40109F4-CE5C-45F4-856E-F3F69C9FD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CBAA4DE-3D7B-460B-AE98-D9F9990C0B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BF1ED3E-4F80-4AF6-A41B-44F53DDE61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C0B2D747-3E31-45C5-9A98-A9710A585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A15FD4BA-3020-462D-8BE8-B3A65B8E49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A304284A-7318-4DD5-898C-2F6B23C778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9DF48E66-B635-4509-B115-E0987C014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E3B96D94-5F5A-4F4C-810C-917BF4D266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7F3782D6-BFF8-4389-9D39-A023ADAA9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ECE162D4-FCAE-441B-B5E9-C91DE62124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D9686D6-321F-4228-A2BA-7597D9DE1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9" y="267462"/>
            <a:ext cx="8288032" cy="10963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b="1" dirty="0">
                <a:solidFill>
                  <a:schemeClr val="bg2"/>
                </a:solidFill>
                <a:latin typeface="Century Schoolbook" panose="02040604050505020304" pitchFamily="18" charset="0"/>
              </a:rPr>
              <a:t>Let’s Talk About:</a:t>
            </a:r>
            <a:br>
              <a:rPr lang="en-US" sz="3200" b="1" dirty="0">
                <a:solidFill>
                  <a:schemeClr val="bg2"/>
                </a:solidFill>
                <a:latin typeface="Century Schoolbook" panose="02040604050505020304" pitchFamily="18" charset="0"/>
              </a:rPr>
            </a:br>
            <a:r>
              <a:rPr lang="en-US" sz="3200" b="1" dirty="0">
                <a:solidFill>
                  <a:schemeClr val="bg2"/>
                </a:solidFill>
                <a:latin typeface="Century Schoolbook" panose="02040604050505020304" pitchFamily="18" charset="0"/>
              </a:rPr>
              <a:t>AFC Benefits ~ Discounts</a:t>
            </a:r>
          </a:p>
        </p:txBody>
      </p:sp>
      <p:pic>
        <p:nvPicPr>
          <p:cNvPr id="3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377DE727-2AC7-40B1-A409-773F4EB36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968" y="1705822"/>
            <a:ext cx="8288033" cy="2527849"/>
          </a:xfrm>
          <a:prstGeom prst="rect">
            <a:avLst/>
          </a:prstGeom>
        </p:spPr>
      </p:pic>
      <p:pic>
        <p:nvPicPr>
          <p:cNvPr id="7" name="Picture 18" descr="A close up of a sign&#10;&#10;Description generated with high confidence">
            <a:extLst>
              <a:ext uri="{FF2B5EF4-FFF2-40B4-BE49-F238E27FC236}">
                <a16:creationId xmlns:a16="http://schemas.microsoft.com/office/drawing/2014/main" id="{F24D2804-7AB7-4107-AEAB-DC7F3C3444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4864" y="4351916"/>
            <a:ext cx="2667000" cy="809625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C19D830D-89AD-4F30-B7AF-5972AF82CB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9582" y="5677804"/>
            <a:ext cx="2743200" cy="605481"/>
          </a:xfrm>
          <a:prstGeom prst="rect">
            <a:avLst/>
          </a:prstGeom>
        </p:spPr>
      </p:pic>
      <p:pic>
        <p:nvPicPr>
          <p:cNvPr id="24" name="Picture 24" descr="A close up of a sign&#10;&#10;Description generated with high confidence">
            <a:extLst>
              <a:ext uri="{FF2B5EF4-FFF2-40B4-BE49-F238E27FC236}">
                <a16:creationId xmlns:a16="http://schemas.microsoft.com/office/drawing/2014/main" id="{9E1AD9A1-3703-4C9C-AB82-145CC91ABE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0" y="5753764"/>
            <a:ext cx="2743200" cy="430471"/>
          </a:xfrm>
          <a:prstGeom prst="rect">
            <a:avLst/>
          </a:prstGeom>
        </p:spPr>
      </p:pic>
      <p:pic>
        <p:nvPicPr>
          <p:cNvPr id="26" name="Picture 26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E6EA7172-69E2-4B88-B9F8-5834FBFB73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1790" y="4514417"/>
            <a:ext cx="1285875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2129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EB3F7E-9921-4A2A-B2A6-844B72C87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1723" y="1207363"/>
            <a:ext cx="4512989" cy="1174812"/>
          </a:xfrm>
        </p:spPr>
        <p:txBody>
          <a:bodyPr anchor="ctr"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AFC Foundation Scholarships</a:t>
            </a:r>
          </a:p>
        </p:txBody>
      </p:sp>
      <p:pic>
        <p:nvPicPr>
          <p:cNvPr id="6" name="Picture 5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6F6614C7-934C-4BFF-8960-C78AA37AE3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4" r="2" b="2"/>
          <a:stretch/>
        </p:blipFill>
        <p:spPr>
          <a:xfrm>
            <a:off x="757251" y="2093015"/>
            <a:ext cx="3856774" cy="27608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1EF80-5A85-4769-9AA6-D1F3E87CB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1723" y="2411159"/>
            <a:ext cx="4790761" cy="4029138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400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Offered to members who can demonstrate an effective professional development plan to advance their knowledge and skills as a college professional.  </a:t>
            </a:r>
          </a:p>
          <a:p>
            <a:pPr>
              <a:lnSpc>
                <a:spcPct val="90000"/>
              </a:lnSpc>
            </a:pPr>
            <a:r>
              <a:rPr lang="en-US" sz="1400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Funds may be used for: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buFont typeface="Wingdings 3" panose="05040102010807070707" pitchFamily="18" charset="2"/>
              <a:buChar char=""/>
            </a:pPr>
            <a:r>
              <a:rPr lang="en-US" sz="1400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AFC Leadership Conference, Legislative Days, or Campus Safety Symposium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buFont typeface="Wingdings 3" panose="05040102010807070707" pitchFamily="18" charset="2"/>
              <a:buChar char=""/>
            </a:pPr>
            <a:r>
              <a:rPr lang="en-US" sz="1400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AFC Annual Conference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buFont typeface="Wingdings 3" panose="05040102010807070707" pitchFamily="18" charset="2"/>
              <a:buChar char=""/>
            </a:pPr>
            <a:r>
              <a:rPr lang="en-US" sz="1400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AFC Certified College Professional Program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buFont typeface="Wingdings 3" panose="05040102010807070707" pitchFamily="18" charset="2"/>
              <a:buChar char=""/>
            </a:pPr>
            <a:r>
              <a:rPr lang="en-US" sz="1400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 AFC Commissions Conference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buFont typeface="Wingdings 3" panose="05040102010807070707" pitchFamily="18" charset="2"/>
              <a:buChar char=""/>
            </a:pPr>
            <a:r>
              <a:rPr lang="en-US" sz="1400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 AFC Regional Conference</a:t>
            </a:r>
          </a:p>
          <a:p>
            <a:pPr lvl="2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Up to 10 scholarships will be awarded annually. Award amounts will range from $100-$300 each.  Funds may be used to cover costs of registration or enrollment, travel, and materials to any of the events listed above.</a:t>
            </a:r>
          </a:p>
          <a:p>
            <a:pPr>
              <a:lnSpc>
                <a:spcPct val="90000"/>
              </a:lnSpc>
            </a:pPr>
            <a:endParaRPr lang="en-US" sz="1100" b="1" dirty="0">
              <a:solidFill>
                <a:srgbClr val="FFFFFF"/>
              </a:solidFill>
              <a:latin typeface="Garamond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B75385-515C-4679-BF96-D11CB597D3C8}"/>
              </a:ext>
            </a:extLst>
          </p:cNvPr>
          <p:cNvSpPr txBox="1"/>
          <p:nvPr/>
        </p:nvSpPr>
        <p:spPr>
          <a:xfrm>
            <a:off x="642248" y="5039267"/>
            <a:ext cx="4383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entury Schoolbook" panose="02040604050505020304" pitchFamily="18" charset="0"/>
              </a:rPr>
              <a:t>2019 AFC Foundation Board</a:t>
            </a:r>
          </a:p>
        </p:txBody>
      </p:sp>
    </p:spTree>
    <p:extLst>
      <p:ext uri="{BB962C8B-B14F-4D97-AF65-F5344CB8AC3E}">
        <p14:creationId xmlns:p14="http://schemas.microsoft.com/office/powerpoint/2010/main" val="23104102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6280969-F024-466D-A1DB-4F848C51D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3FDD802-E6D8-4979-A1B9-BA705AE4D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DE509DD-4B76-45F0-8144-02F1D7E1AE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23">
              <a:extLst>
                <a:ext uri="{FF2B5EF4-FFF2-40B4-BE49-F238E27FC236}">
                  <a16:creationId xmlns:a16="http://schemas.microsoft.com/office/drawing/2014/main" id="{FEAEFD53-0220-48B1-9EA8-3EAE151E8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5">
              <a:extLst>
                <a:ext uri="{FF2B5EF4-FFF2-40B4-BE49-F238E27FC236}">
                  <a16:creationId xmlns:a16="http://schemas.microsoft.com/office/drawing/2014/main" id="{92E7FABD-916D-4FF9-B5F3-44E53AFD39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826F9772-AEFE-4C6D-82B6-1207069B86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7">
              <a:extLst>
                <a:ext uri="{FF2B5EF4-FFF2-40B4-BE49-F238E27FC236}">
                  <a16:creationId xmlns:a16="http://schemas.microsoft.com/office/drawing/2014/main" id="{ACFBF3A9-B76A-4B4B-B6D7-CA4651F5C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8">
              <a:extLst>
                <a:ext uri="{FF2B5EF4-FFF2-40B4-BE49-F238E27FC236}">
                  <a16:creationId xmlns:a16="http://schemas.microsoft.com/office/drawing/2014/main" id="{BF0FAA0A-B682-4A83-BDD8-BCE0AB41C2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9">
              <a:extLst>
                <a:ext uri="{FF2B5EF4-FFF2-40B4-BE49-F238E27FC236}">
                  <a16:creationId xmlns:a16="http://schemas.microsoft.com/office/drawing/2014/main" id="{7874A013-E5E2-4AE1-8E93-029A2B41E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4355329E-E608-4F7A-B4EF-8FEF07D755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53D9BFDF-B250-44FF-9BD7-C204EFBFC1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5C9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5C9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Isosceles Triangle 42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5C9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6" name="Content Placeholder 5" descr="A close up of a logo&#10;&#10;Description automatically generated">
            <a:extLst>
              <a:ext uri="{FF2B5EF4-FFF2-40B4-BE49-F238E27FC236}">
                <a16:creationId xmlns:a16="http://schemas.microsoft.com/office/drawing/2014/main" id="{234BCF81-DD4B-4265-80D7-1403D9FCADD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561" y="1962175"/>
            <a:ext cx="2971800" cy="2968752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5583AA2-6FA1-4BC8-85AB-72707A035589}"/>
              </a:ext>
            </a:extLst>
          </p:cNvPr>
          <p:cNvSpPr txBox="1"/>
          <p:nvPr/>
        </p:nvSpPr>
        <p:spPr>
          <a:xfrm>
            <a:off x="113073" y="3262881"/>
            <a:ext cx="3276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2020 President ~ Matthew White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prstClr val="black"/>
                </a:solidFill>
                <a:latin typeface="Century Schoolbook" panose="02040604050505020304" pitchFamily="18" charset="0"/>
              </a:rPr>
              <a:t>Chipola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College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AD422E-3E0F-41F8-830C-DD94186F2E7C}"/>
              </a:ext>
            </a:extLst>
          </p:cNvPr>
          <p:cNvSpPr txBox="1"/>
          <p:nvPr/>
        </p:nvSpPr>
        <p:spPr>
          <a:xfrm>
            <a:off x="25032" y="6410297"/>
            <a:ext cx="3613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2019 Board Member of  the</a:t>
            </a:r>
            <a:r>
              <a:rPr lang="en-US" sz="1200" b="1" dirty="0">
                <a:solidFill>
                  <a:prstClr val="black"/>
                </a:solidFill>
                <a:latin typeface="Century Schoolbook" panose="02040604050505020304" pitchFamily="18" charset="0"/>
              </a:rPr>
              <a:t> Year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 Award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Carol Quinn, Pensacola State College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875DE56-4C33-4E16-A018-71C02CF3C0AA}"/>
              </a:ext>
            </a:extLst>
          </p:cNvPr>
          <p:cNvSpPr/>
          <p:nvPr/>
        </p:nvSpPr>
        <p:spPr>
          <a:xfrm>
            <a:off x="6997039" y="1371113"/>
            <a:ext cx="53479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AFC Awards &amp; Recognition</a:t>
            </a:r>
          </a:p>
        </p:txBody>
      </p:sp>
      <p:pic>
        <p:nvPicPr>
          <p:cNvPr id="8" name="Picture 7" descr="A picture containing person, man, indoor, table&#10;&#10;Description automatically generated">
            <a:extLst>
              <a:ext uri="{FF2B5EF4-FFF2-40B4-BE49-F238E27FC236}">
                <a16:creationId xmlns:a16="http://schemas.microsoft.com/office/drawing/2014/main" id="{F9E0C864-69D7-4802-91E3-DAC3F84F27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9" t="6815" r="18550"/>
          <a:stretch/>
        </p:blipFill>
        <p:spPr>
          <a:xfrm>
            <a:off x="113693" y="82062"/>
            <a:ext cx="2924952" cy="31765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" name="Picture 27" descr="A person and person posing for a picture&#10;&#10;Description automatically generated">
            <a:extLst>
              <a:ext uri="{FF2B5EF4-FFF2-40B4-BE49-F238E27FC236}">
                <a16:creationId xmlns:a16="http://schemas.microsoft.com/office/drawing/2014/main" id="{3526E8C0-5CAD-4C06-ABBF-E41409B70D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8" t="9579" r="14279"/>
          <a:stretch/>
        </p:blipFill>
        <p:spPr>
          <a:xfrm>
            <a:off x="108611" y="3941417"/>
            <a:ext cx="3151346" cy="2468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2" name="Picture 31" descr="A person standing in front of a curtain&#10;&#10;Description automatically generated">
            <a:extLst>
              <a:ext uri="{FF2B5EF4-FFF2-40B4-BE49-F238E27FC236}">
                <a16:creationId xmlns:a16="http://schemas.microsoft.com/office/drawing/2014/main" id="{8AF84BF4-6A8B-4EA5-802B-AEADFC838C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95" t="20014" r="32219"/>
          <a:stretch/>
        </p:blipFill>
        <p:spPr>
          <a:xfrm>
            <a:off x="3549158" y="2399438"/>
            <a:ext cx="2021278" cy="30361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A0F8C51-2137-497B-BA8A-D4DB3BF6C59F}"/>
              </a:ext>
            </a:extLst>
          </p:cNvPr>
          <p:cNvSpPr txBox="1"/>
          <p:nvPr/>
        </p:nvSpPr>
        <p:spPr>
          <a:xfrm>
            <a:off x="3457086" y="5392467"/>
            <a:ext cx="4431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entury Schoolbook" panose="02040604050505020304" pitchFamily="18" charset="0"/>
              </a:rPr>
              <a:t>2019 Presidential Award ~ Jessie Clayton Tallahassee Community College   </a:t>
            </a:r>
          </a:p>
        </p:txBody>
      </p:sp>
    </p:spTree>
    <p:extLst>
      <p:ext uri="{BB962C8B-B14F-4D97-AF65-F5344CB8AC3E}">
        <p14:creationId xmlns:p14="http://schemas.microsoft.com/office/powerpoint/2010/main" val="33444602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46C1E6DF-930D-44B1-93A2-DA9FC3E24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220" y="4023360"/>
            <a:ext cx="2720780" cy="2834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A1318474-4293-430E-9693-0F0F13CFC9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2" t="9800" r="9265" b="6865"/>
          <a:stretch/>
        </p:blipFill>
        <p:spPr>
          <a:xfrm>
            <a:off x="0" y="85840"/>
            <a:ext cx="4185894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8FFFF3F-92F7-4C41-B050-97DA333C2E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363" y="85840"/>
            <a:ext cx="3429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Picture 30" descr="A group of people sitting at a table posing for the camera&#10;&#10;Description automatically generated">
            <a:extLst>
              <a:ext uri="{FF2B5EF4-FFF2-40B4-BE49-F238E27FC236}">
                <a16:creationId xmlns:a16="http://schemas.microsoft.com/office/drawing/2014/main" id="{640F6CDD-7062-498C-90C9-CE81C3CF49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495" y="4767308"/>
            <a:ext cx="3874992" cy="2040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Picture 33" descr="A group of people standing in front of a bus&#10;&#10;Description automatically generated">
            <a:extLst>
              <a:ext uri="{FF2B5EF4-FFF2-40B4-BE49-F238E27FC236}">
                <a16:creationId xmlns:a16="http://schemas.microsoft.com/office/drawing/2014/main" id="{EC24C85A-9695-4DD7-AEF9-3FA1B33065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7" t="10545" r="15219" b="6122"/>
          <a:stretch/>
        </p:blipFill>
        <p:spPr>
          <a:xfrm>
            <a:off x="4906447" y="2317278"/>
            <a:ext cx="3142205" cy="2368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Picture 37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518EF280-46BA-4673-84AB-9BFDD303F4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0" t="15372" r="-671" b="17883"/>
          <a:stretch/>
        </p:blipFill>
        <p:spPr>
          <a:xfrm>
            <a:off x="-7253" y="2485133"/>
            <a:ext cx="3837035" cy="2011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4" name="Flowchart: Magnetic Disk 43">
            <a:extLst>
              <a:ext uri="{FF2B5EF4-FFF2-40B4-BE49-F238E27FC236}">
                <a16:creationId xmlns:a16="http://schemas.microsoft.com/office/drawing/2014/main" id="{1B3A9897-FD72-4BBA-92D1-50F816B27219}"/>
              </a:ext>
            </a:extLst>
          </p:cNvPr>
          <p:cNvSpPr/>
          <p:nvPr/>
        </p:nvSpPr>
        <p:spPr>
          <a:xfrm>
            <a:off x="10148029" y="2778178"/>
            <a:ext cx="1367161" cy="650822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Region 1 </a:t>
            </a:r>
          </a:p>
        </p:txBody>
      </p:sp>
      <p:pic>
        <p:nvPicPr>
          <p:cNvPr id="56" name="Picture 55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7C16DEA8-3A6A-452E-84A2-8212B6F0C9D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4" b="14815"/>
          <a:stretch/>
        </p:blipFill>
        <p:spPr>
          <a:xfrm>
            <a:off x="0" y="4700419"/>
            <a:ext cx="3483878" cy="2103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9EAF3DF-9528-4F4F-8385-1D517767E7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84017" y="50330"/>
            <a:ext cx="2587063" cy="2266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46035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up 73">
            <a:extLst>
              <a:ext uri="{FF2B5EF4-FFF2-40B4-BE49-F238E27FC236}">
                <a16:creationId xmlns:a16="http://schemas.microsoft.com/office/drawing/2014/main" id="{ABA25A55-2C70-4BF4-84B3-DAB0B6A0F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75" name="Freeform 14">
              <a:extLst>
                <a:ext uri="{FF2B5EF4-FFF2-40B4-BE49-F238E27FC236}">
                  <a16:creationId xmlns:a16="http://schemas.microsoft.com/office/drawing/2014/main" id="{34DDEB77-23C4-4B9F-A228-97B5599B3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D58851FF-DCF2-43C7-8970-B7045ED753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406852C5-306E-46FB-844A-7632E6D390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Rectangle 23">
              <a:extLst>
                <a:ext uri="{FF2B5EF4-FFF2-40B4-BE49-F238E27FC236}">
                  <a16:creationId xmlns:a16="http://schemas.microsoft.com/office/drawing/2014/main" id="{F40C9C1B-A82E-4755-816B-C827A271FF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5">
              <a:extLst>
                <a:ext uri="{FF2B5EF4-FFF2-40B4-BE49-F238E27FC236}">
                  <a16:creationId xmlns:a16="http://schemas.microsoft.com/office/drawing/2014/main" id="{8E7D1B95-1664-47D2-9F1E-5AE3B8F8E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Isosceles Triangle 79">
              <a:extLst>
                <a:ext uri="{FF2B5EF4-FFF2-40B4-BE49-F238E27FC236}">
                  <a16:creationId xmlns:a16="http://schemas.microsoft.com/office/drawing/2014/main" id="{C63FECDE-6D49-477E-896A-AEFD1909D5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Rectangle 27">
              <a:extLst>
                <a:ext uri="{FF2B5EF4-FFF2-40B4-BE49-F238E27FC236}">
                  <a16:creationId xmlns:a16="http://schemas.microsoft.com/office/drawing/2014/main" id="{42502F9E-0DC0-454C-8CBC-937053820F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2" name="Rectangle 28">
              <a:extLst>
                <a:ext uri="{FF2B5EF4-FFF2-40B4-BE49-F238E27FC236}">
                  <a16:creationId xmlns:a16="http://schemas.microsoft.com/office/drawing/2014/main" id="{E4139BD5-2F4F-48E5-930B-BF6BCAF6E1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3" name="Rectangle 29">
              <a:extLst>
                <a:ext uri="{FF2B5EF4-FFF2-40B4-BE49-F238E27FC236}">
                  <a16:creationId xmlns:a16="http://schemas.microsoft.com/office/drawing/2014/main" id="{B12DD939-5D79-4EC3-A014-5385FA5497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4" name="Isosceles Triangle 83">
              <a:extLst>
                <a:ext uri="{FF2B5EF4-FFF2-40B4-BE49-F238E27FC236}">
                  <a16:creationId xmlns:a16="http://schemas.microsoft.com/office/drawing/2014/main" id="{1E730207-4624-4450-B869-9F04E05BF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D8A721E-EC03-4E89-97F0-48D46F0F0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4806" y="1722427"/>
            <a:ext cx="2968188" cy="232840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/>
            <a:r>
              <a:rPr lang="en-US" sz="5400" b="1" dirty="0">
                <a:solidFill>
                  <a:schemeClr val="bg2"/>
                </a:solidFill>
                <a:latin typeface="Century Schoolbook" panose="02040604050505020304" pitchFamily="18" charset="0"/>
              </a:rPr>
              <a:t>Who’s Next????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E3B7662-3F3F-4663-9A73-07A9B8626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116" y="835016"/>
            <a:ext cx="5149014" cy="298643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2903D06-20FD-4ECD-9B76-77D982271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747" y="4050441"/>
            <a:ext cx="1911663" cy="1991316"/>
          </a:xfrm>
          <a:prstGeom prst="rect">
            <a:avLst/>
          </a:prstGeom>
        </p:spPr>
      </p:pic>
      <p:pic>
        <p:nvPicPr>
          <p:cNvPr id="12" name="Picture 11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24294D2F-6F08-4005-A73A-10C95EAE16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923" y="4213330"/>
            <a:ext cx="2495188" cy="16655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287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0445" y="609600"/>
            <a:ext cx="3568460" cy="801950"/>
          </a:xfrm>
        </p:spPr>
        <p:txBody>
          <a:bodyPr anchor="ctr">
            <a:normAutofit fontScale="90000"/>
          </a:bodyPr>
          <a:lstStyle/>
          <a:p>
            <a:r>
              <a:rPr lang="en-US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WHO WE ARE: </a:t>
            </a:r>
            <a:endParaRPr lang="en-US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0445" y="1411549"/>
            <a:ext cx="3176589" cy="421689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10000"/>
          </a:bodyPr>
          <a:lstStyle/>
          <a:p>
            <a:pPr marL="685800" lvl="0" indent="-6858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1900" b="1" dirty="0">
                <a:latin typeface="Century Schoolbook" panose="02040604050505020304" pitchFamily="18" charset="0"/>
                <a:ea typeface="+mj-ea"/>
                <a:cs typeface="+mj-cs"/>
              </a:rPr>
              <a:t>Founded in 1949</a:t>
            </a:r>
          </a:p>
          <a:p>
            <a:pPr marL="685800" lvl="0" indent="-6858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1900" b="1" dirty="0">
                <a:latin typeface="Century Schoolbook" panose="02040604050505020304" pitchFamily="18" charset="0"/>
                <a:ea typeface="+mj-ea"/>
                <a:cs typeface="+mj-cs"/>
              </a:rPr>
              <a:t>28 institutional members</a:t>
            </a:r>
          </a:p>
          <a:p>
            <a:pPr marL="685800" lvl="0" indent="-6858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1900" b="1" dirty="0">
                <a:latin typeface="Century Schoolbook" panose="02040604050505020304" pitchFamily="18" charset="0"/>
                <a:ea typeface="+mj-ea"/>
                <a:cs typeface="+mj-cs"/>
              </a:rPr>
              <a:t>Approx. 7000 individual members</a:t>
            </a:r>
          </a:p>
          <a:p>
            <a:pPr marL="685800" lvl="0" indent="-6858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1900" b="1" dirty="0">
                <a:latin typeface="Century Schoolbook" panose="02040604050505020304" pitchFamily="18" charset="0"/>
                <a:ea typeface="+mj-ea"/>
                <a:cs typeface="+mj-cs"/>
              </a:rPr>
              <a:t>29 Chapters and 14 Commissions</a:t>
            </a:r>
          </a:p>
          <a:p>
            <a:pPr marL="685800" lvl="0" indent="-6858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1900" b="1" dirty="0">
                <a:latin typeface="Century Schoolbook" panose="02040604050505020304" pitchFamily="18" charset="0"/>
                <a:ea typeface="+mj-ea"/>
                <a:cs typeface="+mj-cs"/>
              </a:rPr>
              <a:t>6 fulltime professional staff</a:t>
            </a:r>
          </a:p>
          <a:p>
            <a:pPr marL="685800" indent="-6858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1900" b="1" dirty="0">
                <a:latin typeface="Century Schoolbook" panose="02040604050505020304" pitchFamily="18" charset="0"/>
                <a:ea typeface="+mj-ea"/>
                <a:cs typeface="+mj-cs"/>
              </a:rPr>
              <a:t>3 professional publications – Current, Capitol Perceptions &amp; Annual Report </a:t>
            </a:r>
          </a:p>
          <a:p>
            <a:pPr>
              <a:lnSpc>
                <a:spcPct val="90000"/>
              </a:lnSpc>
            </a:pPr>
            <a:endParaRPr lang="en-US" sz="1500" b="1" dirty="0">
              <a:latin typeface="Garamond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290" y="804672"/>
            <a:ext cx="4674041" cy="523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289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Rectangle 109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DEF6F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Rectangle 111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DEF6F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F4DD4F-F994-467F-8FD7-6938F7CB1B84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75000"/>
          </a:blip>
          <a:stretch>
            <a:fillRect/>
          </a:stretch>
        </p:blipFill>
        <p:spPr>
          <a:xfrm>
            <a:off x="6544329" y="643467"/>
            <a:ext cx="4883196" cy="5571066"/>
          </a:xfrm>
          <a:prstGeom prst="rect">
            <a:avLst/>
          </a:prstGeom>
        </p:spPr>
      </p:pic>
      <p:sp>
        <p:nvSpPr>
          <p:cNvPr id="126" name="Rectangle 113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DEF6F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A879E226-AB8D-4BDF-8F77-B192C4E88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80" y="1775534"/>
            <a:ext cx="5129784" cy="244135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C8585B7-8234-42EA-9468-6D846E3F0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792" y="62144"/>
            <a:ext cx="10695870" cy="113634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Let’s Talk About Professional Development:</a:t>
            </a:r>
            <a:br>
              <a:rPr lang="en-US" b="1" dirty="0">
                <a:solidFill>
                  <a:schemeClr val="tx1"/>
                </a:solidFill>
                <a:latin typeface="Century Schoolbook" panose="02040604050505020304" pitchFamily="18" charset="0"/>
              </a:rPr>
            </a:br>
            <a:r>
              <a:rPr lang="en-US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Commissions</a:t>
            </a:r>
          </a:p>
          <a:p>
            <a:pPr algn="ctr"/>
            <a:endParaRPr lang="en-US" b="1" dirty="0">
              <a:solidFill>
                <a:schemeClr val="accent6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3912B3-14CC-42ED-AAA4-A8E3C859EA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87145" y="1370191"/>
            <a:ext cx="4184035" cy="508676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Provide the Professional Development of the Association</a:t>
            </a:r>
          </a:p>
          <a:p>
            <a:r>
              <a:rPr lang="en-US" sz="2200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Currently - there are 14 Commissions</a:t>
            </a:r>
            <a:endParaRPr lang="en-US" sz="22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r>
              <a:rPr lang="en-US" sz="2200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Based on employment classifications and interests</a:t>
            </a:r>
            <a:endParaRPr lang="en-US" sz="22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r>
              <a:rPr lang="en-US" sz="2200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Each member can belong to at least 3 Commissions</a:t>
            </a:r>
            <a:endParaRPr lang="en-US" sz="22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r>
              <a:rPr lang="en-US" sz="2200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Provide Recognitions  &amp; Awards</a:t>
            </a:r>
            <a:endParaRPr lang="en-US" sz="2200" dirty="0">
              <a:solidFill>
                <a:schemeClr val="tx1"/>
              </a:solidFill>
              <a:latin typeface="Century Schoolbook" panose="02040604050505020304" pitchFamily="18" charset="0"/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BDF9302-8D7A-4840-ABA4-EDCF38C1967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0682"/>
          <a:stretch/>
        </p:blipFill>
        <p:spPr>
          <a:xfrm>
            <a:off x="1337339" y="1370191"/>
            <a:ext cx="3686015" cy="26517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16C3E0E-F31C-4E8B-A6D9-C76F7C431FEA}"/>
              </a:ext>
            </a:extLst>
          </p:cNvPr>
          <p:cNvSpPr txBox="1"/>
          <p:nvPr/>
        </p:nvSpPr>
        <p:spPr>
          <a:xfrm>
            <a:off x="555837" y="4193657"/>
            <a:ext cx="5249020" cy="236988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  <a:latin typeface="Century Schoolbook" panose="02040604050505020304" pitchFamily="18" charset="0"/>
              </a:rPr>
              <a:t>2019 Professor of the Year</a:t>
            </a:r>
            <a:endParaRPr lang="en-US" sz="1600" dirty="0">
              <a:solidFill>
                <a:srgbClr val="000000"/>
              </a:solidFill>
              <a:latin typeface="Century Schoolbook" panose="02040604050505020304" pitchFamily="18" charset="0"/>
            </a:endParaRPr>
          </a:p>
          <a:p>
            <a:pPr algn="ctr"/>
            <a:r>
              <a:rPr lang="en-US" sz="1600" b="1" dirty="0">
                <a:solidFill>
                  <a:srgbClr val="000000"/>
                </a:solidFill>
                <a:latin typeface="Century Schoolbook" panose="02040604050505020304" pitchFamily="18" charset="0"/>
              </a:rPr>
              <a:t>Amee Mehta, Professor of Biology</a:t>
            </a:r>
          </a:p>
          <a:p>
            <a:pPr algn="ctr"/>
            <a:r>
              <a:rPr lang="en-US" sz="1600" b="1" dirty="0">
                <a:solidFill>
                  <a:srgbClr val="000000"/>
                </a:solidFill>
                <a:latin typeface="Century Schoolbook" panose="02040604050505020304" pitchFamily="18" charset="0"/>
              </a:rPr>
              <a:t> Seminole State College</a:t>
            </a:r>
          </a:p>
          <a:p>
            <a:pPr algn="ctr"/>
            <a:endParaRPr lang="en-US" sz="1600" dirty="0">
              <a:solidFill>
                <a:srgbClr val="000000"/>
              </a:solidFill>
              <a:latin typeface="Century Schoolbook" panose="02040604050505020304" pitchFamily="18" charset="0"/>
            </a:endParaRPr>
          </a:p>
          <a:p>
            <a:pPr algn="ctr"/>
            <a:r>
              <a:rPr lang="en-US" sz="1400" b="1" dirty="0">
                <a:solidFill>
                  <a:srgbClr val="000000"/>
                </a:solidFill>
                <a:latin typeface="Century Schoolbook" panose="02040604050505020304" pitchFamily="18" charset="0"/>
              </a:rPr>
              <a:t>2019 Finalists:</a:t>
            </a:r>
            <a:br>
              <a:rPr lang="en-US" sz="1400" b="1" dirty="0">
                <a:solidFill>
                  <a:srgbClr val="000000"/>
                </a:solidFill>
                <a:latin typeface="Century Schoolbook" panose="02040604050505020304" pitchFamily="18" charset="0"/>
              </a:rPr>
            </a:br>
            <a:r>
              <a:rPr lang="en-US" sz="1400" dirty="0">
                <a:solidFill>
                  <a:srgbClr val="000000"/>
                </a:solidFill>
                <a:latin typeface="Century Schoolbook" panose="02040604050505020304" pitchFamily="18" charset="0"/>
              </a:rPr>
              <a:t>Asha Brunings, Phd., Associate Professor of Microbiology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Century Schoolbook" panose="02040604050505020304" pitchFamily="18" charset="0"/>
              </a:rPr>
              <a:t>Santa Fe College</a:t>
            </a:r>
          </a:p>
          <a:p>
            <a:pPr algn="ctr"/>
            <a:br>
              <a:rPr lang="en-US" sz="1400" dirty="0">
                <a:solidFill>
                  <a:srgbClr val="000000"/>
                </a:solidFill>
                <a:latin typeface="Century Schoolbook" panose="02040604050505020304" pitchFamily="18" charset="0"/>
              </a:rPr>
            </a:br>
            <a:r>
              <a:rPr lang="en-US" sz="1400" dirty="0">
                <a:solidFill>
                  <a:srgbClr val="000000"/>
                </a:solidFill>
                <a:latin typeface="Century Schoolbook" panose="02040604050505020304" pitchFamily="18" charset="0"/>
              </a:rPr>
              <a:t>Jacklyn Pierce, Assistant Professor of English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Century Schoolbook" panose="02040604050505020304" pitchFamily="18" charset="0"/>
              </a:rPr>
              <a:t>Lake-Sumter State College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6403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27">
            <a:extLst>
              <a:ext uri="{FF2B5EF4-FFF2-40B4-BE49-F238E27FC236}">
                <a16:creationId xmlns:a16="http://schemas.microsoft.com/office/drawing/2014/main" id="{4815A7B4-532E-48C9-AC24-D78ACF333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29" name="Freeform 14">
              <a:extLst>
                <a:ext uri="{FF2B5EF4-FFF2-40B4-BE49-F238E27FC236}">
                  <a16:creationId xmlns:a16="http://schemas.microsoft.com/office/drawing/2014/main" id="{D40109F4-CE5C-45F4-856E-F3F69C9FD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CBAA4DE-3D7B-460B-AE98-D9F9990C0B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BF1ED3E-4F80-4AF6-A41B-44F53DDE61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23">
              <a:extLst>
                <a:ext uri="{FF2B5EF4-FFF2-40B4-BE49-F238E27FC236}">
                  <a16:creationId xmlns:a16="http://schemas.microsoft.com/office/drawing/2014/main" id="{C0B2D747-3E31-45C5-9A98-A9710A585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5">
              <a:extLst>
                <a:ext uri="{FF2B5EF4-FFF2-40B4-BE49-F238E27FC236}">
                  <a16:creationId xmlns:a16="http://schemas.microsoft.com/office/drawing/2014/main" id="{A15FD4BA-3020-462D-8BE8-B3A65B8E49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A304284A-7318-4DD5-898C-2F6B23C778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7">
              <a:extLst>
                <a:ext uri="{FF2B5EF4-FFF2-40B4-BE49-F238E27FC236}">
                  <a16:creationId xmlns:a16="http://schemas.microsoft.com/office/drawing/2014/main" id="{9DF48E66-B635-4509-B115-E0987C014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8">
              <a:extLst>
                <a:ext uri="{FF2B5EF4-FFF2-40B4-BE49-F238E27FC236}">
                  <a16:creationId xmlns:a16="http://schemas.microsoft.com/office/drawing/2014/main" id="{E3B96D94-5F5A-4F4C-810C-917BF4D266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9">
              <a:extLst>
                <a:ext uri="{FF2B5EF4-FFF2-40B4-BE49-F238E27FC236}">
                  <a16:creationId xmlns:a16="http://schemas.microsoft.com/office/drawing/2014/main" id="{7F3782D6-BFF8-4389-9D39-A023ADAA9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Isosceles Triangle 37">
              <a:extLst>
                <a:ext uri="{FF2B5EF4-FFF2-40B4-BE49-F238E27FC236}">
                  <a16:creationId xmlns:a16="http://schemas.microsoft.com/office/drawing/2014/main" id="{ECE162D4-FCAE-441B-B5E9-C91DE62124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9C8585B7-8234-42EA-9468-6D846E3F0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55" y="1261331"/>
            <a:ext cx="3661704" cy="268035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1" dirty="0">
                <a:latin typeface="Century Schoolbook" panose="02040604050505020304" pitchFamily="18" charset="0"/>
              </a:rPr>
              <a:t>Professional Development:AFC Commissions</a:t>
            </a:r>
            <a:endParaRPr lang="en-US" dirty="0">
              <a:latin typeface="Century Schoolbook" panose="02040604050505020304" pitchFamily="18" charset="0"/>
            </a:endParaRPr>
          </a:p>
        </p:txBody>
      </p:sp>
      <p:sp>
        <p:nvSpPr>
          <p:cNvPr id="40" name="Isosceles Triangle 39">
            <a:extLst>
              <a:ext uri="{FF2B5EF4-FFF2-40B4-BE49-F238E27FC236}">
                <a16:creationId xmlns:a16="http://schemas.microsoft.com/office/drawing/2014/main" id="{F6E918B1-FA59-42EF-8A8E-B0F3D1E540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B833F276-C64E-4D85-B668-3EED18D03B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7078448"/>
              </p:ext>
            </p:extLst>
          </p:nvPr>
        </p:nvGraphicFramePr>
        <p:xfrm>
          <a:off x="990868" y="1261330"/>
          <a:ext cx="4682825" cy="4335341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780116">
                  <a:extLst>
                    <a:ext uri="{9D8B030D-6E8A-4147-A177-3AD203B41FA5}">
                      <a16:colId xmlns:a16="http://schemas.microsoft.com/office/drawing/2014/main" val="643200344"/>
                    </a:ext>
                  </a:extLst>
                </a:gridCol>
                <a:gridCol w="1451891">
                  <a:extLst>
                    <a:ext uri="{9D8B030D-6E8A-4147-A177-3AD203B41FA5}">
                      <a16:colId xmlns:a16="http://schemas.microsoft.com/office/drawing/2014/main" val="3880781305"/>
                    </a:ext>
                  </a:extLst>
                </a:gridCol>
                <a:gridCol w="1450818">
                  <a:extLst>
                    <a:ext uri="{9D8B030D-6E8A-4147-A177-3AD203B41FA5}">
                      <a16:colId xmlns:a16="http://schemas.microsoft.com/office/drawing/2014/main" val="1407247371"/>
                    </a:ext>
                  </a:extLst>
                </a:gridCol>
              </a:tblGrid>
              <a:tr h="705923">
                <a:tc>
                  <a:txBody>
                    <a:bodyPr/>
                    <a:lstStyle/>
                    <a:p>
                      <a:endParaRPr lang="en-US" sz="1300" b="1" dirty="0">
                        <a:solidFill>
                          <a:schemeClr val="tx1"/>
                        </a:solidFill>
                        <a:latin typeface="Century Schoolbook" panose="02040604050505020304" pitchFamily="18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1300" b="1" dirty="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</a:rPr>
                        <a:t>Administration </a:t>
                      </a:r>
                    </a:p>
                  </a:txBody>
                  <a:tcPr marL="67097" marR="67097" marT="33549" marB="33549"/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>
                        <a:solidFill>
                          <a:schemeClr val="tx1"/>
                        </a:solidFill>
                        <a:latin typeface="Century Schoolbook" panose="02040604050505020304" pitchFamily="18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1300" b="1" dirty="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</a:rPr>
                        <a:t>Facilities</a:t>
                      </a:r>
                    </a:p>
                  </a:txBody>
                  <a:tcPr marL="67097" marR="67097" marT="33549" marB="33549"/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>
                        <a:solidFill>
                          <a:schemeClr val="tx1"/>
                        </a:solidFill>
                        <a:latin typeface="Century Schoolbook" panose="02040604050505020304" pitchFamily="18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1300" b="1" dirty="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</a:rPr>
                        <a:t>Student Development</a:t>
                      </a:r>
                    </a:p>
                  </a:txBody>
                  <a:tcPr marL="67097" marR="67097" marT="33549" marB="33549"/>
                </a:tc>
                <a:extLst>
                  <a:ext uri="{0D108BD9-81ED-4DB2-BD59-A6C34878D82A}">
                    <a16:rowId xmlns:a16="http://schemas.microsoft.com/office/drawing/2014/main" val="958346893"/>
                  </a:ext>
                </a:extLst>
              </a:tr>
              <a:tr h="705923">
                <a:tc>
                  <a:txBody>
                    <a:bodyPr/>
                    <a:lstStyle/>
                    <a:p>
                      <a:endParaRPr lang="en-US" sz="1300" b="1" dirty="0">
                        <a:solidFill>
                          <a:schemeClr val="tx1"/>
                        </a:solidFill>
                        <a:latin typeface="Century Schoolbook" panose="02040604050505020304" pitchFamily="18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1300" b="1" dirty="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</a:rPr>
                        <a:t>Campus Safety</a:t>
                      </a:r>
                    </a:p>
                  </a:txBody>
                  <a:tcPr marL="67097" marR="67097" marT="33549" marB="33549"/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>
                        <a:solidFill>
                          <a:schemeClr val="tx1"/>
                        </a:solidFill>
                        <a:latin typeface="Century Schoolbook" panose="02040604050505020304" pitchFamily="18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1300" b="1" dirty="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</a:rPr>
                        <a:t>Faculty</a:t>
                      </a:r>
                    </a:p>
                  </a:txBody>
                  <a:tcPr marL="67097" marR="67097" marT="33549" marB="33549"/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>
                        <a:solidFill>
                          <a:schemeClr val="tx1"/>
                        </a:solidFill>
                        <a:latin typeface="Century Schoolbook" panose="02040604050505020304" pitchFamily="18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1300" b="1" dirty="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</a:rPr>
                        <a:t>Technology</a:t>
                      </a:r>
                    </a:p>
                    <a:p>
                      <a:pPr lvl="0" algn="ctr">
                        <a:buNone/>
                      </a:pPr>
                      <a:endParaRPr lang="en-US" sz="1300" b="1" dirty="0">
                        <a:solidFill>
                          <a:schemeClr val="tx1"/>
                        </a:solidFill>
                        <a:latin typeface="Century Schoolbook" panose="02040604050505020304" pitchFamily="18" charset="0"/>
                      </a:endParaRPr>
                    </a:p>
                  </a:txBody>
                  <a:tcPr marL="67097" marR="67097" marT="33549" marB="33549"/>
                </a:tc>
                <a:extLst>
                  <a:ext uri="{0D108BD9-81ED-4DB2-BD59-A6C34878D82A}">
                    <a16:rowId xmlns:a16="http://schemas.microsoft.com/office/drawing/2014/main" val="3668440506"/>
                  </a:ext>
                </a:extLst>
              </a:tr>
              <a:tr h="907355">
                <a:tc>
                  <a:txBody>
                    <a:bodyPr/>
                    <a:lstStyle/>
                    <a:p>
                      <a:endParaRPr lang="en-US" sz="1300" b="1" dirty="0">
                        <a:solidFill>
                          <a:schemeClr val="tx1"/>
                        </a:solidFill>
                        <a:latin typeface="Century Schoolbook" panose="02040604050505020304" pitchFamily="18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1300" b="1" dirty="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</a:rPr>
                        <a:t>Career &amp; Professional Employees</a:t>
                      </a:r>
                    </a:p>
                  </a:txBody>
                  <a:tcPr marL="67097" marR="67097" marT="33549" marB="33549"/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>
                        <a:solidFill>
                          <a:schemeClr val="tx1"/>
                        </a:solidFill>
                        <a:latin typeface="Century Schoolbook" panose="02040604050505020304" pitchFamily="18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1300" b="1" dirty="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</a:rPr>
                        <a:t>Healthcare Education</a:t>
                      </a:r>
                    </a:p>
                  </a:txBody>
                  <a:tcPr marL="67097" marR="67097" marT="33549" marB="33549"/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>
                        <a:solidFill>
                          <a:schemeClr val="tx1"/>
                        </a:solidFill>
                        <a:latin typeface="Century Schoolbook" panose="02040604050505020304" pitchFamily="18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1300" b="1" dirty="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</a:rPr>
                        <a:t>Trustees</a:t>
                      </a:r>
                    </a:p>
                  </a:txBody>
                  <a:tcPr marL="67097" marR="67097" marT="33549" marB="33549"/>
                </a:tc>
                <a:extLst>
                  <a:ext uri="{0D108BD9-81ED-4DB2-BD59-A6C34878D82A}">
                    <a16:rowId xmlns:a16="http://schemas.microsoft.com/office/drawing/2014/main" val="1257953890"/>
                  </a:ext>
                </a:extLst>
              </a:tr>
              <a:tr h="1310217">
                <a:tc>
                  <a:txBody>
                    <a:bodyPr/>
                    <a:lstStyle/>
                    <a:p>
                      <a:pPr algn="ctr"/>
                      <a:endParaRPr lang="en-US" sz="1300" b="1" dirty="0">
                        <a:solidFill>
                          <a:schemeClr val="tx1"/>
                        </a:solidFill>
                        <a:latin typeface="Century Schoolbook" panose="02040604050505020304" pitchFamily="18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1300" b="1" dirty="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</a:rPr>
                        <a:t>Communications &amp; Marketing </a:t>
                      </a:r>
                    </a:p>
                  </a:txBody>
                  <a:tcPr marL="67097" marR="67097" marT="33549" marB="3354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</a:rPr>
                        <a:t>Institutional Effectiveness, Planning, &amp; Professional Development</a:t>
                      </a:r>
                    </a:p>
                  </a:txBody>
                  <a:tcPr marL="67097" marR="67097" marT="33549" marB="33549"/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>
                        <a:solidFill>
                          <a:schemeClr val="tx1"/>
                        </a:solidFill>
                        <a:latin typeface="Century Schoolbook" panose="02040604050505020304" pitchFamily="18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1300" b="1" dirty="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</a:rPr>
                        <a:t>Workforce, Adult &amp; Continuing Education</a:t>
                      </a:r>
                    </a:p>
                    <a:p>
                      <a:pPr lvl="0" algn="ctr">
                        <a:buNone/>
                      </a:pPr>
                      <a:endParaRPr lang="en-US" sz="1300" b="1" dirty="0">
                        <a:solidFill>
                          <a:schemeClr val="tx1"/>
                        </a:solidFill>
                        <a:latin typeface="Century Schoolbook" panose="02040604050505020304" pitchFamily="18" charset="0"/>
                      </a:endParaRPr>
                    </a:p>
                  </a:txBody>
                  <a:tcPr marL="67097" marR="67097" marT="33549" marB="33549"/>
                </a:tc>
                <a:extLst>
                  <a:ext uri="{0D108BD9-81ED-4DB2-BD59-A6C34878D82A}">
                    <a16:rowId xmlns:a16="http://schemas.microsoft.com/office/drawing/2014/main" val="3223117407"/>
                  </a:ext>
                </a:extLst>
              </a:tr>
              <a:tr h="705923">
                <a:tc>
                  <a:txBody>
                    <a:bodyPr/>
                    <a:lstStyle/>
                    <a:p>
                      <a:pPr algn="ctr"/>
                      <a:endParaRPr lang="en-US" sz="1300" b="1" dirty="0">
                        <a:solidFill>
                          <a:schemeClr val="tx1"/>
                        </a:solidFill>
                        <a:latin typeface="Century Schoolbook" panose="02040604050505020304" pitchFamily="18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1300" b="1" dirty="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</a:rPr>
                        <a:t>Equity, Diversity, &amp; Inclusion </a:t>
                      </a:r>
                    </a:p>
                  </a:txBody>
                  <a:tcPr marL="67097" marR="67097" marT="33549" marB="33549"/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>
                        <a:solidFill>
                          <a:schemeClr val="tx1"/>
                        </a:solidFill>
                        <a:latin typeface="Century Schoolbook" panose="02040604050505020304" pitchFamily="18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1300" b="1" dirty="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</a:rPr>
                        <a:t>Learning Resources</a:t>
                      </a:r>
                    </a:p>
                  </a:txBody>
                  <a:tcPr marL="67097" marR="67097" marT="33549" marB="33549"/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>
                        <a:solidFill>
                          <a:schemeClr val="tx1"/>
                        </a:solidFill>
                        <a:latin typeface="Century Schoolbook" panose="02040604050505020304" pitchFamily="18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1300" b="1" dirty="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</a:rPr>
                        <a:t>** Retirees Committee**</a:t>
                      </a:r>
                    </a:p>
                  </a:txBody>
                  <a:tcPr marL="67097" marR="67097" marT="33549" marB="33549"/>
                </a:tc>
                <a:extLst>
                  <a:ext uri="{0D108BD9-81ED-4DB2-BD59-A6C34878D82A}">
                    <a16:rowId xmlns:a16="http://schemas.microsoft.com/office/drawing/2014/main" val="6279956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4919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16">
            <a:extLst>
              <a:ext uri="{FF2B5EF4-FFF2-40B4-BE49-F238E27FC236}">
                <a16:creationId xmlns:a16="http://schemas.microsoft.com/office/drawing/2014/main" id="{D6280969-F024-466D-A1DB-4F848C51D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3FDD802-E6D8-4979-A1B9-BA705AE4D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DE509DD-4B76-45F0-8144-02F1D7E1AE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23">
              <a:extLst>
                <a:ext uri="{FF2B5EF4-FFF2-40B4-BE49-F238E27FC236}">
                  <a16:creationId xmlns:a16="http://schemas.microsoft.com/office/drawing/2014/main" id="{FEAEFD53-0220-48B1-9EA8-3EAE151E8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5">
              <a:extLst>
                <a:ext uri="{FF2B5EF4-FFF2-40B4-BE49-F238E27FC236}">
                  <a16:creationId xmlns:a16="http://schemas.microsoft.com/office/drawing/2014/main" id="{92E7FABD-916D-4FF9-B5F3-44E53AFD39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826F9772-AEFE-4C6D-82B6-1207069B86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7">
              <a:extLst>
                <a:ext uri="{FF2B5EF4-FFF2-40B4-BE49-F238E27FC236}">
                  <a16:creationId xmlns:a16="http://schemas.microsoft.com/office/drawing/2014/main" id="{ACFBF3A9-B76A-4B4B-B6D7-CA4651F5C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8">
              <a:extLst>
                <a:ext uri="{FF2B5EF4-FFF2-40B4-BE49-F238E27FC236}">
                  <a16:creationId xmlns:a16="http://schemas.microsoft.com/office/drawing/2014/main" id="{BF0FAA0A-B682-4A83-BDD8-BCE0AB41C2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9">
              <a:extLst>
                <a:ext uri="{FF2B5EF4-FFF2-40B4-BE49-F238E27FC236}">
                  <a16:creationId xmlns:a16="http://schemas.microsoft.com/office/drawing/2014/main" id="{7874A013-E5E2-4AE1-8E93-029A2B41E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4355329E-E608-4F7A-B4EF-8FEF07D755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53D9BFDF-B250-44FF-9BD7-C204EFBFC1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8D20A122-8E2B-4D96-BB64-E14EC8E74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206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b="1" dirty="0">
                <a:solidFill>
                  <a:schemeClr val="bg2"/>
                </a:solidFill>
                <a:latin typeface="Century Schoolbook" panose="02040604050505020304" pitchFamily="18" charset="0"/>
              </a:rPr>
              <a:t>Professional Development </a:t>
            </a:r>
            <a:endParaRPr lang="en-US" dirty="0">
              <a:solidFill>
                <a:schemeClr val="bg2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4CF0A765-6F44-4077-B4C2-2587CEAC53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74" y="2159331"/>
            <a:ext cx="2915973" cy="19464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C0C443-8BB9-4504-8E60-4D14D53A7091}"/>
              </a:ext>
            </a:extLst>
          </p:cNvPr>
          <p:cNvSpPr txBox="1"/>
          <p:nvPr/>
        </p:nvSpPr>
        <p:spPr>
          <a:xfrm>
            <a:off x="659713" y="4229725"/>
            <a:ext cx="3339946" cy="60016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b="1" dirty="0">
                <a:solidFill>
                  <a:schemeClr val="bg2"/>
                </a:solidFill>
                <a:latin typeface="Century Schoolbook" panose="02040604050505020304" pitchFamily="18" charset="0"/>
              </a:rPr>
              <a:t>2019 Commission of the Year:</a:t>
            </a:r>
          </a:p>
          <a:p>
            <a:pPr algn="ctr">
              <a:spcAft>
                <a:spcPts val="600"/>
              </a:spcAft>
            </a:pPr>
            <a:r>
              <a:rPr lang="en-US" sz="1400" b="1" dirty="0">
                <a:solidFill>
                  <a:schemeClr val="bg2"/>
                </a:solidFill>
                <a:latin typeface="Century Schoolbook" panose="02040604050505020304" pitchFamily="18" charset="0"/>
              </a:rPr>
              <a:t>Learning Resources </a:t>
            </a:r>
          </a:p>
        </p:txBody>
      </p:sp>
      <p:graphicFrame>
        <p:nvGraphicFramePr>
          <p:cNvPr id="12" name="Diagram 23">
            <a:extLst>
              <a:ext uri="{FF2B5EF4-FFF2-40B4-BE49-F238E27FC236}">
                <a16:creationId xmlns:a16="http://schemas.microsoft.com/office/drawing/2014/main" id="{0FABB8B9-FC74-40BA-900D-BA02A0C35C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2646670"/>
              </p:ext>
            </p:extLst>
          </p:nvPr>
        </p:nvGraphicFramePr>
        <p:xfrm>
          <a:off x="4063160" y="2160589"/>
          <a:ext cx="5207839" cy="3880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174068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2356F361-DB9C-4716-8572-8E67E9AB4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6FF2CA3-6D93-438A-AA13-5844C345F8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8D6C7FF8-C6AA-493F-BF62-FC52DE2770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ctangle 23">
              <a:extLst>
                <a:ext uri="{FF2B5EF4-FFF2-40B4-BE49-F238E27FC236}">
                  <a16:creationId xmlns:a16="http://schemas.microsoft.com/office/drawing/2014/main" id="{215DAE39-2187-4AA8-8703-0F2B3BCFE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25">
              <a:extLst>
                <a:ext uri="{FF2B5EF4-FFF2-40B4-BE49-F238E27FC236}">
                  <a16:creationId xmlns:a16="http://schemas.microsoft.com/office/drawing/2014/main" id="{1D0826C5-89FD-49A0-9E8F-19DA04FE6F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62">
              <a:extLst>
                <a:ext uri="{FF2B5EF4-FFF2-40B4-BE49-F238E27FC236}">
                  <a16:creationId xmlns:a16="http://schemas.microsoft.com/office/drawing/2014/main" id="{CE0557FD-5B6C-4875-9EA4-18DAD6258B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27">
              <a:extLst>
                <a:ext uri="{FF2B5EF4-FFF2-40B4-BE49-F238E27FC236}">
                  <a16:creationId xmlns:a16="http://schemas.microsoft.com/office/drawing/2014/main" id="{55C096D6-25B6-418D-8FFF-894AC5FB6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5" name="Rectangle 28">
              <a:extLst>
                <a:ext uri="{FF2B5EF4-FFF2-40B4-BE49-F238E27FC236}">
                  <a16:creationId xmlns:a16="http://schemas.microsoft.com/office/drawing/2014/main" id="{4480C8B4-C2F4-427B-B03E-ABF3C9AF1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6" name="Rectangle 29">
              <a:extLst>
                <a:ext uri="{FF2B5EF4-FFF2-40B4-BE49-F238E27FC236}">
                  <a16:creationId xmlns:a16="http://schemas.microsoft.com/office/drawing/2014/main" id="{E767DA1E-BBBF-419C-8E95-8393DA0F72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7" name="Isosceles Triangle 66">
              <a:extLst>
                <a:ext uri="{FF2B5EF4-FFF2-40B4-BE49-F238E27FC236}">
                  <a16:creationId xmlns:a16="http://schemas.microsoft.com/office/drawing/2014/main" id="{D88EF27D-D851-4A85-942B-DC69237C8F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8" name="Isosceles Triangle 67">
              <a:extLst>
                <a:ext uri="{FF2B5EF4-FFF2-40B4-BE49-F238E27FC236}">
                  <a16:creationId xmlns:a16="http://schemas.microsoft.com/office/drawing/2014/main" id="{808DF878-FD48-4C53-8A3A-4636F450E3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0A75829-8034-4881-998D-2BF985088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6462" y="609600"/>
            <a:ext cx="5217540" cy="132080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100" b="1" dirty="0">
                <a:solidFill>
                  <a:schemeClr val="bg2"/>
                </a:solidFill>
                <a:latin typeface="Century Schoolbook" panose="02040604050505020304" pitchFamily="18" charset="0"/>
              </a:rPr>
              <a:t>Professional Development:</a:t>
            </a:r>
            <a:br>
              <a:rPr lang="en-US" sz="3100" b="1" dirty="0">
                <a:solidFill>
                  <a:schemeClr val="bg2"/>
                </a:solidFill>
                <a:latin typeface="Century Schoolbook" panose="02040604050505020304" pitchFamily="18" charset="0"/>
              </a:rPr>
            </a:br>
            <a:r>
              <a:rPr lang="en-US" sz="3100" b="1" dirty="0">
                <a:solidFill>
                  <a:schemeClr val="bg2"/>
                </a:solidFill>
                <a:latin typeface="Century Schoolbook" panose="02040604050505020304" pitchFamily="18" charset="0"/>
              </a:rPr>
              <a:t> Chapters &amp; Regions </a:t>
            </a:r>
            <a:endParaRPr lang="en-US" sz="3100" dirty="0">
              <a:solidFill>
                <a:schemeClr val="bg2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10" name="Picture 9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BC17CA7D-34CE-4D47-B12D-DEF0685F4C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1" b="2"/>
          <a:stretch/>
        </p:blipFill>
        <p:spPr>
          <a:xfrm>
            <a:off x="677333" y="750668"/>
            <a:ext cx="3150527" cy="23196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BE7ECB-C2F2-4833-B4EE-B775B074EB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56462" y="2160589"/>
            <a:ext cx="5217539" cy="3880773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bg2"/>
                </a:solidFill>
                <a:latin typeface="Century Schoolbook" panose="02040604050505020304" pitchFamily="18" charset="0"/>
              </a:rPr>
              <a:t>Region 1 – Chipola, Gulf Coast, Northwest Florida, Pensacola, Tallahassee</a:t>
            </a:r>
          </a:p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bg2"/>
                </a:solidFill>
                <a:latin typeface="Century Schoolbook" panose="02040604050505020304" pitchFamily="18" charset="0"/>
              </a:rPr>
              <a:t>Region 2 – Florida Gateway, Florida State at Jacksonville, North Florida, St. Johns River, Santa Fe</a:t>
            </a:r>
          </a:p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bg2"/>
                </a:solidFill>
                <a:latin typeface="Century Schoolbook" panose="02040604050505020304" pitchFamily="18" charset="0"/>
              </a:rPr>
              <a:t>Region 3 – College of Central Florida, Daytona State, Eastern Florida, Lake-Sumter, Seminole, Valencia </a:t>
            </a:r>
          </a:p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bg2"/>
                </a:solidFill>
                <a:latin typeface="Century Schoolbook" panose="02040604050505020304" pitchFamily="18" charset="0"/>
              </a:rPr>
              <a:t>Region 4 – Florida SouthWestern, Hillsborough, Pasco-Hernando, Polk State, St. Petersburg, South Florida, State College of Florida</a:t>
            </a:r>
          </a:p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bg2"/>
                </a:solidFill>
                <a:latin typeface="Century Schoolbook" panose="02040604050505020304" pitchFamily="18" charset="0"/>
              </a:rPr>
              <a:t>Region 5 – Broward, Florida Keys, Indian River, Miami Dade, Palm Beach </a:t>
            </a:r>
          </a:p>
          <a:p>
            <a:pPr>
              <a:lnSpc>
                <a:spcPct val="90000"/>
              </a:lnSpc>
            </a:pPr>
            <a:endParaRPr lang="en-US" sz="1700" dirty="0"/>
          </a:p>
        </p:txBody>
      </p:sp>
      <p:pic>
        <p:nvPicPr>
          <p:cNvPr id="29" name="Picture 28" descr="A person in a suit posing for the camera&#10;&#10;Description automatically generated">
            <a:extLst>
              <a:ext uri="{FF2B5EF4-FFF2-40B4-BE49-F238E27FC236}">
                <a16:creationId xmlns:a16="http://schemas.microsoft.com/office/drawing/2014/main" id="{A9C5A2E9-D92A-4D6F-AC7A-D583DAFB2F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7" r="3379" b="-3"/>
          <a:stretch/>
        </p:blipFill>
        <p:spPr>
          <a:xfrm>
            <a:off x="677334" y="3573832"/>
            <a:ext cx="3150527" cy="23327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774978-7DF7-4172-A70D-57ECD1E79C61}"/>
              </a:ext>
            </a:extLst>
          </p:cNvPr>
          <p:cNvSpPr txBox="1"/>
          <p:nvPr/>
        </p:nvSpPr>
        <p:spPr>
          <a:xfrm>
            <a:off x="677333" y="2838317"/>
            <a:ext cx="3150527" cy="231961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000" b="1" dirty="0">
                <a:solidFill>
                  <a:srgbClr val="FFFFFF"/>
                </a:solidFill>
              </a:rPr>
              <a:t>Region 1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6C4E3C-C957-4AFE-9317-ECBAAE32D7B4}"/>
              </a:ext>
            </a:extLst>
          </p:cNvPr>
          <p:cNvSpPr txBox="1"/>
          <p:nvPr/>
        </p:nvSpPr>
        <p:spPr>
          <a:xfrm>
            <a:off x="677333" y="5919973"/>
            <a:ext cx="31505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2"/>
                </a:solidFill>
                <a:latin typeface="Century Schoolbook" panose="02040604050505020304" pitchFamily="18" charset="0"/>
              </a:rPr>
              <a:t>AFC President Matt White &amp; </a:t>
            </a:r>
          </a:p>
          <a:p>
            <a:r>
              <a:rPr lang="en-US" sz="1100" b="1" dirty="0">
                <a:solidFill>
                  <a:schemeClr val="bg2"/>
                </a:solidFill>
                <a:latin typeface="Century Schoolbook" panose="02040604050505020304" pitchFamily="18" charset="0"/>
              </a:rPr>
              <a:t>Region 1 Director Wanjiku Jackson</a:t>
            </a:r>
          </a:p>
        </p:txBody>
      </p:sp>
    </p:spTree>
    <p:extLst>
      <p:ext uri="{BB962C8B-B14F-4D97-AF65-F5344CB8AC3E}">
        <p14:creationId xmlns:p14="http://schemas.microsoft.com/office/powerpoint/2010/main" val="1927888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15">
            <a:extLst>
              <a:ext uri="{FF2B5EF4-FFF2-40B4-BE49-F238E27FC236}">
                <a16:creationId xmlns:a16="http://schemas.microsoft.com/office/drawing/2014/main" id="{45B71F80-1F92-4074-84D9-16A062B215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3DAA2C-76A7-4D91-8A16-A5ED5AA96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Let’s Talk About </a:t>
            </a:r>
            <a:br>
              <a:rPr lang="en-US" b="1" dirty="0">
                <a:solidFill>
                  <a:schemeClr val="tx1"/>
                </a:solidFill>
                <a:latin typeface="Century Schoolbook" panose="02040604050505020304" pitchFamily="18" charset="0"/>
              </a:rPr>
            </a:br>
            <a:r>
              <a:rPr lang="en-US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AFC Annual Events &amp; Activities</a:t>
            </a:r>
          </a:p>
        </p:txBody>
      </p:sp>
      <p:sp>
        <p:nvSpPr>
          <p:cNvPr id="32" name="Isosceles Triangle 17">
            <a:extLst>
              <a:ext uri="{FF2B5EF4-FFF2-40B4-BE49-F238E27FC236}">
                <a16:creationId xmlns:a16="http://schemas.microsoft.com/office/drawing/2014/main" id="{7209C9DA-6E0D-46D9-8275-C52222D8CC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B57A4D-E0D0-46DA-B339-F24CA46FA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33" name="Content Placeholder 3">
            <a:extLst>
              <a:ext uri="{FF2B5EF4-FFF2-40B4-BE49-F238E27FC236}">
                <a16:creationId xmlns:a16="http://schemas.microsoft.com/office/drawing/2014/main" id="{76B6F20F-5A2D-430D-9DDA-D4C13D192FC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8199226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95428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aphicFrame>
        <p:nvGraphicFramePr>
          <p:cNvPr id="5" name="Diagram 5">
            <a:extLst>
              <a:ext uri="{FF2B5EF4-FFF2-40B4-BE49-F238E27FC236}">
                <a16:creationId xmlns:a16="http://schemas.microsoft.com/office/drawing/2014/main" id="{5C428359-CC70-49D0-A9E7-F267D3D49A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1721699"/>
              </p:ext>
            </p:extLst>
          </p:nvPr>
        </p:nvGraphicFramePr>
        <p:xfrm>
          <a:off x="7144554" y="-659182"/>
          <a:ext cx="5005500" cy="6198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80" name="Picture 580" descr="A group of people in a room&#10;&#10;Description generated with high confidence">
            <a:extLst>
              <a:ext uri="{FF2B5EF4-FFF2-40B4-BE49-F238E27FC236}">
                <a16:creationId xmlns:a16="http://schemas.microsoft.com/office/drawing/2014/main" id="{A0A022F5-3646-46C6-93CE-188E491308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7733" y="4625086"/>
            <a:ext cx="2743200" cy="2168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B62437D6-74ED-4C47-B579-65FF57C853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735" y="3727284"/>
            <a:ext cx="2539016" cy="1645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87980148-C6DB-4969-B0A8-B777B4F95D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0" y="4854787"/>
            <a:ext cx="3017520" cy="2011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 descr="A yellow sign with black text&#10;&#10;Description automatically generated">
            <a:extLst>
              <a:ext uri="{FF2B5EF4-FFF2-40B4-BE49-F238E27FC236}">
                <a16:creationId xmlns:a16="http://schemas.microsoft.com/office/drawing/2014/main" id="{5D426867-0DA4-4661-9B39-69BB0E4BE3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354" y="4625085"/>
            <a:ext cx="2194560" cy="2194560"/>
          </a:xfrm>
          <a:prstGeom prst="rect">
            <a:avLst/>
          </a:prstGeom>
        </p:spPr>
      </p:pic>
      <p:pic>
        <p:nvPicPr>
          <p:cNvPr id="4" name="Picture 3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1BDC9A13-33EE-4C26-802A-934C79908D5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14" y="38010"/>
            <a:ext cx="3393168" cy="1737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A person standing in front of a computer&#10;&#10;Description automatically generated">
            <a:extLst>
              <a:ext uri="{FF2B5EF4-FFF2-40B4-BE49-F238E27FC236}">
                <a16:creationId xmlns:a16="http://schemas.microsoft.com/office/drawing/2014/main" id="{DD31C659-D6EA-4799-AA3A-42D95095EB4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55"/>
          <a:stretch/>
        </p:blipFill>
        <p:spPr>
          <a:xfrm>
            <a:off x="159514" y="1926443"/>
            <a:ext cx="2400300" cy="2795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7AE4520B-78CD-4876-B902-92275E1525E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9" t="22226" r="14550"/>
          <a:stretch/>
        </p:blipFill>
        <p:spPr>
          <a:xfrm>
            <a:off x="2433278" y="1745487"/>
            <a:ext cx="3037262" cy="192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76097008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Custom 5">
      <a:dk1>
        <a:sysClr val="windowText" lastClr="000000"/>
      </a:dk1>
      <a:lt1>
        <a:srgbClr val="005C9F"/>
      </a:lt1>
      <a:dk2>
        <a:srgbClr val="40AFFF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Default Design">
  <a:themeElements>
    <a:clrScheme name="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993</Words>
  <Application>Microsoft Office PowerPoint</Application>
  <PresentationFormat>Widescreen</PresentationFormat>
  <Paragraphs>132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Arial Rounded MT Bold</vt:lpstr>
      <vt:lpstr>Calibri</vt:lpstr>
      <vt:lpstr>Century Schoolbook</vt:lpstr>
      <vt:lpstr>Garamond</vt:lpstr>
      <vt:lpstr>Trebuchet MS</vt:lpstr>
      <vt:lpstr>Wingdings</vt:lpstr>
      <vt:lpstr>Wingdings 3</vt:lpstr>
      <vt:lpstr>Facet</vt:lpstr>
      <vt:lpstr>Default Design</vt:lpstr>
      <vt:lpstr>Let’s Give Them Something To Talk About: AFC Membership 101</vt:lpstr>
      <vt:lpstr>WHO WE ARE: </vt:lpstr>
      <vt:lpstr>PowerPoint Presentation</vt:lpstr>
      <vt:lpstr>Let’s Talk About Professional Development: Commissions </vt:lpstr>
      <vt:lpstr>Professional Development:AFC Commissions</vt:lpstr>
      <vt:lpstr>Professional Development </vt:lpstr>
      <vt:lpstr>Professional Development:  Chapters &amp; Regions </vt:lpstr>
      <vt:lpstr>Let’s Talk About  AFC Annual Events &amp; Activities</vt:lpstr>
      <vt:lpstr>PowerPoint Presentation</vt:lpstr>
      <vt:lpstr>Let’s Talk About Advocacy</vt:lpstr>
      <vt:lpstr>Let’s Talk About Leadership:  Certified College Professional Program </vt:lpstr>
      <vt:lpstr>Let’s Talk About AFC Community Service:  We Make A Difference! </vt:lpstr>
      <vt:lpstr>Let’s Talk About the Network: What’s In It For You?</vt:lpstr>
      <vt:lpstr>My AFC Story: Lori Cannon ~  Gulf Coast State College</vt:lpstr>
      <vt:lpstr>Let’s Talk About: AFC Benefits ~ Discounts</vt:lpstr>
      <vt:lpstr>AFC Foundation Scholarships</vt:lpstr>
      <vt:lpstr>PowerPoint Presentation</vt:lpstr>
      <vt:lpstr>PowerPoint Presentation</vt:lpstr>
      <vt:lpstr>Who’s Next????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Let’s Give Them Something To Talk About: AFC Membership 101</dc:title>
  <dc:creator>Marsha Kiner</dc:creator>
  <cp:lastModifiedBy>Marsha Kiner</cp:lastModifiedBy>
  <cp:revision>6</cp:revision>
  <cp:lastPrinted>2020-03-04T14:54:47Z</cp:lastPrinted>
  <dcterms:created xsi:type="dcterms:W3CDTF">2020-02-28T16:42:49Z</dcterms:created>
  <dcterms:modified xsi:type="dcterms:W3CDTF">2020-04-08T14:00:32Z</dcterms:modified>
</cp:coreProperties>
</file>