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259" r:id="rId5"/>
    <p:sldId id="264" r:id="rId6"/>
    <p:sldId id="261" r:id="rId7"/>
    <p:sldId id="262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5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9EEFD7-AF20-4C42-A31F-C6C9E194F78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36AE97E2-321A-46E6-B6A0-B58896990AC5}">
      <dgm:prSet/>
      <dgm:spPr/>
      <dgm:t>
        <a:bodyPr/>
        <a:lstStyle/>
        <a:p>
          <a:r>
            <a:rPr lang="en-US"/>
            <a:t>Email</a:t>
          </a:r>
        </a:p>
      </dgm:t>
    </dgm:pt>
    <dgm:pt modelId="{582F290A-3060-4833-A0C6-4A3F46B336AA}" type="parTrans" cxnId="{BC54D1A8-6734-463B-A5CF-B788DF8E7187}">
      <dgm:prSet/>
      <dgm:spPr/>
      <dgm:t>
        <a:bodyPr/>
        <a:lstStyle/>
        <a:p>
          <a:endParaRPr lang="en-US"/>
        </a:p>
      </dgm:t>
    </dgm:pt>
    <dgm:pt modelId="{41DBAE17-80E0-483A-B7A7-5F6F70DE45EB}" type="sibTrans" cxnId="{BC54D1A8-6734-463B-A5CF-B788DF8E7187}">
      <dgm:prSet/>
      <dgm:spPr/>
      <dgm:t>
        <a:bodyPr/>
        <a:lstStyle/>
        <a:p>
          <a:endParaRPr lang="en-US"/>
        </a:p>
      </dgm:t>
    </dgm:pt>
    <dgm:pt modelId="{B08E5738-1FF1-41DB-865D-4475001CFD08}">
      <dgm:prSet/>
      <dgm:spPr/>
      <dgm:t>
        <a:bodyPr/>
        <a:lstStyle/>
        <a:p>
          <a:r>
            <a:rPr lang="en-US"/>
            <a:t>Facebook</a:t>
          </a:r>
        </a:p>
      </dgm:t>
    </dgm:pt>
    <dgm:pt modelId="{52EBBBF2-94CF-4337-9E40-C0B30E773433}" type="parTrans" cxnId="{1E589305-ED45-4B53-B835-9900662E5F65}">
      <dgm:prSet/>
      <dgm:spPr/>
      <dgm:t>
        <a:bodyPr/>
        <a:lstStyle/>
        <a:p>
          <a:endParaRPr lang="en-US"/>
        </a:p>
      </dgm:t>
    </dgm:pt>
    <dgm:pt modelId="{FF08F546-CCF2-417B-B4B8-316C8CCDC905}" type="sibTrans" cxnId="{1E589305-ED45-4B53-B835-9900662E5F65}">
      <dgm:prSet/>
      <dgm:spPr/>
      <dgm:t>
        <a:bodyPr/>
        <a:lstStyle/>
        <a:p>
          <a:endParaRPr lang="en-US"/>
        </a:p>
      </dgm:t>
    </dgm:pt>
    <dgm:pt modelId="{0BF5821F-C1DB-4C54-B9BF-6E35E7CC8943}">
      <dgm:prSet/>
      <dgm:spPr/>
      <dgm:t>
        <a:bodyPr/>
        <a:lstStyle/>
        <a:p>
          <a:r>
            <a:rPr lang="en-US"/>
            <a:t>Instagram</a:t>
          </a:r>
        </a:p>
      </dgm:t>
    </dgm:pt>
    <dgm:pt modelId="{D505074E-722F-4494-A2A0-3FDBB5C2743F}" type="parTrans" cxnId="{9CB2E8A6-820B-4094-B983-2BF3CAA142E3}">
      <dgm:prSet/>
      <dgm:spPr/>
      <dgm:t>
        <a:bodyPr/>
        <a:lstStyle/>
        <a:p>
          <a:endParaRPr lang="en-US"/>
        </a:p>
      </dgm:t>
    </dgm:pt>
    <dgm:pt modelId="{9BD65478-3101-4825-BDBF-751B26AA2548}" type="sibTrans" cxnId="{9CB2E8A6-820B-4094-B983-2BF3CAA142E3}">
      <dgm:prSet/>
      <dgm:spPr/>
      <dgm:t>
        <a:bodyPr/>
        <a:lstStyle/>
        <a:p>
          <a:endParaRPr lang="en-US"/>
        </a:p>
      </dgm:t>
    </dgm:pt>
    <dgm:pt modelId="{EF4BE9CC-D3FB-4682-B2B2-162DC427AE16}">
      <dgm:prSet/>
      <dgm:spPr/>
      <dgm:t>
        <a:bodyPr/>
        <a:lstStyle/>
        <a:p>
          <a:r>
            <a:rPr lang="en-US"/>
            <a:t>Text Messages</a:t>
          </a:r>
        </a:p>
      </dgm:t>
    </dgm:pt>
    <dgm:pt modelId="{76A14D39-E8EA-48C7-B3CC-E7D3FD2562A0}" type="parTrans" cxnId="{132244F2-4781-417C-98CD-64D9131E15E8}">
      <dgm:prSet/>
      <dgm:spPr/>
      <dgm:t>
        <a:bodyPr/>
        <a:lstStyle/>
        <a:p>
          <a:endParaRPr lang="en-US"/>
        </a:p>
      </dgm:t>
    </dgm:pt>
    <dgm:pt modelId="{90D35B3E-03FB-44E8-A573-204D791AE64E}" type="sibTrans" cxnId="{132244F2-4781-417C-98CD-64D9131E15E8}">
      <dgm:prSet/>
      <dgm:spPr/>
      <dgm:t>
        <a:bodyPr/>
        <a:lstStyle/>
        <a:p>
          <a:endParaRPr lang="en-US"/>
        </a:p>
      </dgm:t>
    </dgm:pt>
    <dgm:pt modelId="{75A932AA-12B7-4F59-AD7D-19A8E9D282F8}">
      <dgm:prSet/>
      <dgm:spPr/>
      <dgm:t>
        <a:bodyPr/>
        <a:lstStyle/>
        <a:p>
          <a:r>
            <a:rPr lang="en-US"/>
            <a:t>Conference Calls</a:t>
          </a:r>
        </a:p>
      </dgm:t>
    </dgm:pt>
    <dgm:pt modelId="{8DE3B4D6-A91E-45BB-93B9-92DF85D3BFB4}" type="parTrans" cxnId="{9576BAF4-37C8-47C4-98E0-3F578B9590C4}">
      <dgm:prSet/>
      <dgm:spPr/>
      <dgm:t>
        <a:bodyPr/>
        <a:lstStyle/>
        <a:p>
          <a:endParaRPr lang="en-US"/>
        </a:p>
      </dgm:t>
    </dgm:pt>
    <dgm:pt modelId="{86B42AD5-0B17-4040-B150-58291E1BC044}" type="sibTrans" cxnId="{9576BAF4-37C8-47C4-98E0-3F578B9590C4}">
      <dgm:prSet/>
      <dgm:spPr/>
      <dgm:t>
        <a:bodyPr/>
        <a:lstStyle/>
        <a:p>
          <a:endParaRPr lang="en-US"/>
        </a:p>
      </dgm:t>
    </dgm:pt>
    <dgm:pt modelId="{B2A2CC32-E6B9-4118-8556-44681ED02E82}">
      <dgm:prSet/>
      <dgm:spPr/>
      <dgm:t>
        <a:bodyPr/>
        <a:lstStyle/>
        <a:p>
          <a:r>
            <a:rPr lang="en-US"/>
            <a:t>Face-to-face</a:t>
          </a:r>
        </a:p>
      </dgm:t>
    </dgm:pt>
    <dgm:pt modelId="{ABFAAC68-4B9F-4660-B681-F7010F0445F4}" type="parTrans" cxnId="{54F241E8-0D3B-4596-AFF2-6A6AE7B82E44}">
      <dgm:prSet/>
      <dgm:spPr/>
      <dgm:t>
        <a:bodyPr/>
        <a:lstStyle/>
        <a:p>
          <a:endParaRPr lang="en-US"/>
        </a:p>
      </dgm:t>
    </dgm:pt>
    <dgm:pt modelId="{0A27A0F1-69FC-4A2B-B598-77622FAEE567}" type="sibTrans" cxnId="{54F241E8-0D3B-4596-AFF2-6A6AE7B82E44}">
      <dgm:prSet/>
      <dgm:spPr/>
      <dgm:t>
        <a:bodyPr/>
        <a:lstStyle/>
        <a:p>
          <a:endParaRPr lang="en-US"/>
        </a:p>
      </dgm:t>
    </dgm:pt>
    <dgm:pt modelId="{0354E933-D744-4633-A2EC-6D5F642A5D81}" type="pres">
      <dgm:prSet presAssocID="{889EEFD7-AF20-4C42-A31F-C6C9E194F78E}" presName="root" presStyleCnt="0">
        <dgm:presLayoutVars>
          <dgm:dir/>
          <dgm:resizeHandles val="exact"/>
        </dgm:presLayoutVars>
      </dgm:prSet>
      <dgm:spPr/>
    </dgm:pt>
    <dgm:pt modelId="{B36C3C1B-091A-4ED6-838E-F0DD10546A9F}" type="pres">
      <dgm:prSet presAssocID="{36AE97E2-321A-46E6-B6A0-B58896990AC5}" presName="compNode" presStyleCnt="0"/>
      <dgm:spPr/>
    </dgm:pt>
    <dgm:pt modelId="{CE45247D-189A-45CE-8DEA-B74E8B039380}" type="pres">
      <dgm:prSet presAssocID="{36AE97E2-321A-46E6-B6A0-B58896990AC5}" presName="bgRect" presStyleLbl="bgShp" presStyleIdx="0" presStyleCnt="6"/>
      <dgm:spPr/>
    </dgm:pt>
    <dgm:pt modelId="{BB4E57A2-D8AF-4C43-9E6B-E7F6002AAC04}" type="pres">
      <dgm:prSet presAssocID="{36AE97E2-321A-46E6-B6A0-B58896990AC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CEF6062C-FABD-426D-B171-19440057D758}" type="pres">
      <dgm:prSet presAssocID="{36AE97E2-321A-46E6-B6A0-B58896990AC5}" presName="spaceRect" presStyleCnt="0"/>
      <dgm:spPr/>
    </dgm:pt>
    <dgm:pt modelId="{79DB064C-6B60-41FF-82BC-D94B083C26D0}" type="pres">
      <dgm:prSet presAssocID="{36AE97E2-321A-46E6-B6A0-B58896990AC5}" presName="parTx" presStyleLbl="revTx" presStyleIdx="0" presStyleCnt="6">
        <dgm:presLayoutVars>
          <dgm:chMax val="0"/>
          <dgm:chPref val="0"/>
        </dgm:presLayoutVars>
      </dgm:prSet>
      <dgm:spPr/>
    </dgm:pt>
    <dgm:pt modelId="{9DCEBCE1-328E-4D23-AF8B-0A12EE6EEAB3}" type="pres">
      <dgm:prSet presAssocID="{41DBAE17-80E0-483A-B7A7-5F6F70DE45EB}" presName="sibTrans" presStyleCnt="0"/>
      <dgm:spPr/>
    </dgm:pt>
    <dgm:pt modelId="{BF8A0617-5A17-44B8-BDB0-2EEA3B169ACA}" type="pres">
      <dgm:prSet presAssocID="{B08E5738-1FF1-41DB-865D-4475001CFD08}" presName="compNode" presStyleCnt="0"/>
      <dgm:spPr/>
    </dgm:pt>
    <dgm:pt modelId="{D24B5D78-94A1-4168-BE36-15F25F0F9DB7}" type="pres">
      <dgm:prSet presAssocID="{B08E5738-1FF1-41DB-865D-4475001CFD08}" presName="bgRect" presStyleLbl="bgShp" presStyleIdx="1" presStyleCnt="6"/>
      <dgm:spPr/>
    </dgm:pt>
    <dgm:pt modelId="{7BDC0950-6F35-4EE7-9FEB-9323E5012320}" type="pres">
      <dgm:prSet presAssocID="{B08E5738-1FF1-41DB-865D-4475001CFD08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F47EF82C-0364-4D5E-AEBC-87822719F846}" type="pres">
      <dgm:prSet presAssocID="{B08E5738-1FF1-41DB-865D-4475001CFD08}" presName="spaceRect" presStyleCnt="0"/>
      <dgm:spPr/>
    </dgm:pt>
    <dgm:pt modelId="{CBB0AF0F-34C2-4818-AEA8-96D02BCD85D8}" type="pres">
      <dgm:prSet presAssocID="{B08E5738-1FF1-41DB-865D-4475001CFD08}" presName="parTx" presStyleLbl="revTx" presStyleIdx="1" presStyleCnt="6">
        <dgm:presLayoutVars>
          <dgm:chMax val="0"/>
          <dgm:chPref val="0"/>
        </dgm:presLayoutVars>
      </dgm:prSet>
      <dgm:spPr/>
    </dgm:pt>
    <dgm:pt modelId="{DF473A70-E649-4EDD-AD9F-1D68CC267AC9}" type="pres">
      <dgm:prSet presAssocID="{FF08F546-CCF2-417B-B4B8-316C8CCDC905}" presName="sibTrans" presStyleCnt="0"/>
      <dgm:spPr/>
    </dgm:pt>
    <dgm:pt modelId="{8408A07D-2E4B-4CF4-A8D7-F90644658E93}" type="pres">
      <dgm:prSet presAssocID="{0BF5821F-C1DB-4C54-B9BF-6E35E7CC8943}" presName="compNode" presStyleCnt="0"/>
      <dgm:spPr/>
    </dgm:pt>
    <dgm:pt modelId="{B44A9159-4915-463C-B717-1BFB4AF4460D}" type="pres">
      <dgm:prSet presAssocID="{0BF5821F-C1DB-4C54-B9BF-6E35E7CC8943}" presName="bgRect" presStyleLbl="bgShp" presStyleIdx="2" presStyleCnt="6"/>
      <dgm:spPr/>
    </dgm:pt>
    <dgm:pt modelId="{AC317941-E9D0-4874-AADA-99BBA65A1E4C}" type="pres">
      <dgm:prSet presAssocID="{0BF5821F-C1DB-4C54-B9BF-6E35E7CC894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mera"/>
        </a:ext>
      </dgm:extLst>
    </dgm:pt>
    <dgm:pt modelId="{3795B1CE-9E2B-4C58-A1D6-114CFC79208D}" type="pres">
      <dgm:prSet presAssocID="{0BF5821F-C1DB-4C54-B9BF-6E35E7CC8943}" presName="spaceRect" presStyleCnt="0"/>
      <dgm:spPr/>
    </dgm:pt>
    <dgm:pt modelId="{E868F76D-FBDE-4048-BC6A-3E68206FA586}" type="pres">
      <dgm:prSet presAssocID="{0BF5821F-C1DB-4C54-B9BF-6E35E7CC8943}" presName="parTx" presStyleLbl="revTx" presStyleIdx="2" presStyleCnt="6">
        <dgm:presLayoutVars>
          <dgm:chMax val="0"/>
          <dgm:chPref val="0"/>
        </dgm:presLayoutVars>
      </dgm:prSet>
      <dgm:spPr/>
    </dgm:pt>
    <dgm:pt modelId="{09E32D45-B027-4039-9FB7-74DEEAC38291}" type="pres">
      <dgm:prSet presAssocID="{9BD65478-3101-4825-BDBF-751B26AA2548}" presName="sibTrans" presStyleCnt="0"/>
      <dgm:spPr/>
    </dgm:pt>
    <dgm:pt modelId="{B514A9A0-79CC-43CE-ADE4-261B11DA5116}" type="pres">
      <dgm:prSet presAssocID="{EF4BE9CC-D3FB-4682-B2B2-162DC427AE16}" presName="compNode" presStyleCnt="0"/>
      <dgm:spPr/>
    </dgm:pt>
    <dgm:pt modelId="{4B9BEE11-8B95-4581-89D1-DDD830D38830}" type="pres">
      <dgm:prSet presAssocID="{EF4BE9CC-D3FB-4682-B2B2-162DC427AE16}" presName="bgRect" presStyleLbl="bgShp" presStyleIdx="3" presStyleCnt="6"/>
      <dgm:spPr/>
    </dgm:pt>
    <dgm:pt modelId="{7F37310C-801F-4C60-9915-3DE9A77BB0F9}" type="pres">
      <dgm:prSet presAssocID="{EF4BE9CC-D3FB-4682-B2B2-162DC427AE16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BCCBB897-C178-4F0D-ADF2-2E1948C76813}" type="pres">
      <dgm:prSet presAssocID="{EF4BE9CC-D3FB-4682-B2B2-162DC427AE16}" presName="spaceRect" presStyleCnt="0"/>
      <dgm:spPr/>
    </dgm:pt>
    <dgm:pt modelId="{04409FEC-BB2C-42C4-B744-3D5C1F178861}" type="pres">
      <dgm:prSet presAssocID="{EF4BE9CC-D3FB-4682-B2B2-162DC427AE16}" presName="parTx" presStyleLbl="revTx" presStyleIdx="3" presStyleCnt="6">
        <dgm:presLayoutVars>
          <dgm:chMax val="0"/>
          <dgm:chPref val="0"/>
        </dgm:presLayoutVars>
      </dgm:prSet>
      <dgm:spPr/>
    </dgm:pt>
    <dgm:pt modelId="{12D9B2C5-15B8-4F45-8BA2-584E83566105}" type="pres">
      <dgm:prSet presAssocID="{90D35B3E-03FB-44E8-A573-204D791AE64E}" presName="sibTrans" presStyleCnt="0"/>
      <dgm:spPr/>
    </dgm:pt>
    <dgm:pt modelId="{7ECEF166-D8F7-48F9-8DC1-2C07AC8E303A}" type="pres">
      <dgm:prSet presAssocID="{75A932AA-12B7-4F59-AD7D-19A8E9D282F8}" presName="compNode" presStyleCnt="0"/>
      <dgm:spPr/>
    </dgm:pt>
    <dgm:pt modelId="{3B0677C3-6F9A-41B5-84C1-DEAE275FDABC}" type="pres">
      <dgm:prSet presAssocID="{75A932AA-12B7-4F59-AD7D-19A8E9D282F8}" presName="bgRect" presStyleLbl="bgShp" presStyleIdx="4" presStyleCnt="6"/>
      <dgm:spPr/>
    </dgm:pt>
    <dgm:pt modelId="{C5DCEB36-227D-4188-8CBA-303C609084FF}" type="pres">
      <dgm:prSet presAssocID="{75A932AA-12B7-4F59-AD7D-19A8E9D282F8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ceiver"/>
        </a:ext>
      </dgm:extLst>
    </dgm:pt>
    <dgm:pt modelId="{D62FF512-2A0F-490A-8B5B-7A9756040177}" type="pres">
      <dgm:prSet presAssocID="{75A932AA-12B7-4F59-AD7D-19A8E9D282F8}" presName="spaceRect" presStyleCnt="0"/>
      <dgm:spPr/>
    </dgm:pt>
    <dgm:pt modelId="{1A295A1B-F6C8-437D-BD89-22467E3A6BC5}" type="pres">
      <dgm:prSet presAssocID="{75A932AA-12B7-4F59-AD7D-19A8E9D282F8}" presName="parTx" presStyleLbl="revTx" presStyleIdx="4" presStyleCnt="6">
        <dgm:presLayoutVars>
          <dgm:chMax val="0"/>
          <dgm:chPref val="0"/>
        </dgm:presLayoutVars>
      </dgm:prSet>
      <dgm:spPr/>
    </dgm:pt>
    <dgm:pt modelId="{DF054BEC-804F-41EB-AAEC-E88A70BBCA14}" type="pres">
      <dgm:prSet presAssocID="{86B42AD5-0B17-4040-B150-58291E1BC044}" presName="sibTrans" presStyleCnt="0"/>
      <dgm:spPr/>
    </dgm:pt>
    <dgm:pt modelId="{198B3FC5-DD0E-490E-AC59-EE192F96421A}" type="pres">
      <dgm:prSet presAssocID="{B2A2CC32-E6B9-4118-8556-44681ED02E82}" presName="compNode" presStyleCnt="0"/>
      <dgm:spPr/>
    </dgm:pt>
    <dgm:pt modelId="{B287E771-5D82-471A-ADDF-190922E4ABD3}" type="pres">
      <dgm:prSet presAssocID="{B2A2CC32-E6B9-4118-8556-44681ED02E82}" presName="bgRect" presStyleLbl="bgShp" presStyleIdx="5" presStyleCnt="6"/>
      <dgm:spPr/>
    </dgm:pt>
    <dgm:pt modelId="{136707AE-6BD9-4F30-9CC0-58B32E5D1882}" type="pres">
      <dgm:prSet presAssocID="{B2A2CC32-E6B9-4118-8556-44681ED02E82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ustache Face with Solid Fill"/>
        </a:ext>
      </dgm:extLst>
    </dgm:pt>
    <dgm:pt modelId="{D2C65310-74C3-45C9-A2F9-42032F4FE198}" type="pres">
      <dgm:prSet presAssocID="{B2A2CC32-E6B9-4118-8556-44681ED02E82}" presName="spaceRect" presStyleCnt="0"/>
      <dgm:spPr/>
    </dgm:pt>
    <dgm:pt modelId="{09274581-6617-403C-9079-99A7A8E56040}" type="pres">
      <dgm:prSet presAssocID="{B2A2CC32-E6B9-4118-8556-44681ED02E82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A8013601-8004-43A7-BB3B-EB478FE523B6}" type="presOf" srcId="{36AE97E2-321A-46E6-B6A0-B58896990AC5}" destId="{79DB064C-6B60-41FF-82BC-D94B083C26D0}" srcOrd="0" destOrd="0" presId="urn:microsoft.com/office/officeart/2018/2/layout/IconVerticalSolidList"/>
    <dgm:cxn modelId="{1E589305-ED45-4B53-B835-9900662E5F65}" srcId="{889EEFD7-AF20-4C42-A31F-C6C9E194F78E}" destId="{B08E5738-1FF1-41DB-865D-4475001CFD08}" srcOrd="1" destOrd="0" parTransId="{52EBBBF2-94CF-4337-9E40-C0B30E773433}" sibTransId="{FF08F546-CCF2-417B-B4B8-316C8CCDC905}"/>
    <dgm:cxn modelId="{8A2C9915-842A-4EC2-B70C-B7B6BC708D1F}" type="presOf" srcId="{889EEFD7-AF20-4C42-A31F-C6C9E194F78E}" destId="{0354E933-D744-4633-A2EC-6D5F642A5D81}" srcOrd="0" destOrd="0" presId="urn:microsoft.com/office/officeart/2018/2/layout/IconVerticalSolidList"/>
    <dgm:cxn modelId="{DC018020-B3A1-4A57-ABAE-70408F6312B9}" type="presOf" srcId="{B2A2CC32-E6B9-4118-8556-44681ED02E82}" destId="{09274581-6617-403C-9079-99A7A8E56040}" srcOrd="0" destOrd="0" presId="urn:microsoft.com/office/officeart/2018/2/layout/IconVerticalSolidList"/>
    <dgm:cxn modelId="{1581DD37-CDA8-442F-B82B-1246AD5CAF85}" type="presOf" srcId="{75A932AA-12B7-4F59-AD7D-19A8E9D282F8}" destId="{1A295A1B-F6C8-437D-BD89-22467E3A6BC5}" srcOrd="0" destOrd="0" presId="urn:microsoft.com/office/officeart/2018/2/layout/IconVerticalSolidList"/>
    <dgm:cxn modelId="{A137A367-0826-4448-8DFC-A5453FFFE0ED}" type="presOf" srcId="{EF4BE9CC-D3FB-4682-B2B2-162DC427AE16}" destId="{04409FEC-BB2C-42C4-B744-3D5C1F178861}" srcOrd="0" destOrd="0" presId="urn:microsoft.com/office/officeart/2018/2/layout/IconVerticalSolidList"/>
    <dgm:cxn modelId="{6DDE2F74-FA24-443E-A2B0-675C0C2322C4}" type="presOf" srcId="{0BF5821F-C1DB-4C54-B9BF-6E35E7CC8943}" destId="{E868F76D-FBDE-4048-BC6A-3E68206FA586}" srcOrd="0" destOrd="0" presId="urn:microsoft.com/office/officeart/2018/2/layout/IconVerticalSolidList"/>
    <dgm:cxn modelId="{C1F1517D-EC75-4244-B1BA-8BA94318B3AA}" type="presOf" srcId="{B08E5738-1FF1-41DB-865D-4475001CFD08}" destId="{CBB0AF0F-34C2-4818-AEA8-96D02BCD85D8}" srcOrd="0" destOrd="0" presId="urn:microsoft.com/office/officeart/2018/2/layout/IconVerticalSolidList"/>
    <dgm:cxn modelId="{9CB2E8A6-820B-4094-B983-2BF3CAA142E3}" srcId="{889EEFD7-AF20-4C42-A31F-C6C9E194F78E}" destId="{0BF5821F-C1DB-4C54-B9BF-6E35E7CC8943}" srcOrd="2" destOrd="0" parTransId="{D505074E-722F-4494-A2A0-3FDBB5C2743F}" sibTransId="{9BD65478-3101-4825-BDBF-751B26AA2548}"/>
    <dgm:cxn modelId="{BC54D1A8-6734-463B-A5CF-B788DF8E7187}" srcId="{889EEFD7-AF20-4C42-A31F-C6C9E194F78E}" destId="{36AE97E2-321A-46E6-B6A0-B58896990AC5}" srcOrd="0" destOrd="0" parTransId="{582F290A-3060-4833-A0C6-4A3F46B336AA}" sibTransId="{41DBAE17-80E0-483A-B7A7-5F6F70DE45EB}"/>
    <dgm:cxn modelId="{54F241E8-0D3B-4596-AFF2-6A6AE7B82E44}" srcId="{889EEFD7-AF20-4C42-A31F-C6C9E194F78E}" destId="{B2A2CC32-E6B9-4118-8556-44681ED02E82}" srcOrd="5" destOrd="0" parTransId="{ABFAAC68-4B9F-4660-B681-F7010F0445F4}" sibTransId="{0A27A0F1-69FC-4A2B-B598-77622FAEE567}"/>
    <dgm:cxn modelId="{132244F2-4781-417C-98CD-64D9131E15E8}" srcId="{889EEFD7-AF20-4C42-A31F-C6C9E194F78E}" destId="{EF4BE9CC-D3FB-4682-B2B2-162DC427AE16}" srcOrd="3" destOrd="0" parTransId="{76A14D39-E8EA-48C7-B3CC-E7D3FD2562A0}" sibTransId="{90D35B3E-03FB-44E8-A573-204D791AE64E}"/>
    <dgm:cxn modelId="{9576BAF4-37C8-47C4-98E0-3F578B9590C4}" srcId="{889EEFD7-AF20-4C42-A31F-C6C9E194F78E}" destId="{75A932AA-12B7-4F59-AD7D-19A8E9D282F8}" srcOrd="4" destOrd="0" parTransId="{8DE3B4D6-A91E-45BB-93B9-92DF85D3BFB4}" sibTransId="{86B42AD5-0B17-4040-B150-58291E1BC044}"/>
    <dgm:cxn modelId="{BC5FFF9B-43E8-4102-AA76-5C020BDE4BA5}" type="presParOf" srcId="{0354E933-D744-4633-A2EC-6D5F642A5D81}" destId="{B36C3C1B-091A-4ED6-838E-F0DD10546A9F}" srcOrd="0" destOrd="0" presId="urn:microsoft.com/office/officeart/2018/2/layout/IconVerticalSolidList"/>
    <dgm:cxn modelId="{97BC9F6E-CAA0-47AC-AB9C-8326B9C59E73}" type="presParOf" srcId="{B36C3C1B-091A-4ED6-838E-F0DD10546A9F}" destId="{CE45247D-189A-45CE-8DEA-B74E8B039380}" srcOrd="0" destOrd="0" presId="urn:microsoft.com/office/officeart/2018/2/layout/IconVerticalSolidList"/>
    <dgm:cxn modelId="{82A12C86-CC9C-42AD-95F0-C64A8370D77E}" type="presParOf" srcId="{B36C3C1B-091A-4ED6-838E-F0DD10546A9F}" destId="{BB4E57A2-D8AF-4C43-9E6B-E7F6002AAC04}" srcOrd="1" destOrd="0" presId="urn:microsoft.com/office/officeart/2018/2/layout/IconVerticalSolidList"/>
    <dgm:cxn modelId="{802EEC90-872E-41DB-A2E7-58C4CCD2EC1D}" type="presParOf" srcId="{B36C3C1B-091A-4ED6-838E-F0DD10546A9F}" destId="{CEF6062C-FABD-426D-B171-19440057D758}" srcOrd="2" destOrd="0" presId="urn:microsoft.com/office/officeart/2018/2/layout/IconVerticalSolidList"/>
    <dgm:cxn modelId="{A91739A1-0A2B-45A5-B55C-F9F96713AC23}" type="presParOf" srcId="{B36C3C1B-091A-4ED6-838E-F0DD10546A9F}" destId="{79DB064C-6B60-41FF-82BC-D94B083C26D0}" srcOrd="3" destOrd="0" presId="urn:microsoft.com/office/officeart/2018/2/layout/IconVerticalSolidList"/>
    <dgm:cxn modelId="{85EA502E-F485-458F-8DEE-5DA56B629AF3}" type="presParOf" srcId="{0354E933-D744-4633-A2EC-6D5F642A5D81}" destId="{9DCEBCE1-328E-4D23-AF8B-0A12EE6EEAB3}" srcOrd="1" destOrd="0" presId="urn:microsoft.com/office/officeart/2018/2/layout/IconVerticalSolidList"/>
    <dgm:cxn modelId="{0948CD34-A4FC-4402-965C-1E82491067C1}" type="presParOf" srcId="{0354E933-D744-4633-A2EC-6D5F642A5D81}" destId="{BF8A0617-5A17-44B8-BDB0-2EEA3B169ACA}" srcOrd="2" destOrd="0" presId="urn:microsoft.com/office/officeart/2018/2/layout/IconVerticalSolidList"/>
    <dgm:cxn modelId="{B3F56807-5284-4E11-B8D6-7519B253A42F}" type="presParOf" srcId="{BF8A0617-5A17-44B8-BDB0-2EEA3B169ACA}" destId="{D24B5D78-94A1-4168-BE36-15F25F0F9DB7}" srcOrd="0" destOrd="0" presId="urn:microsoft.com/office/officeart/2018/2/layout/IconVerticalSolidList"/>
    <dgm:cxn modelId="{71125CFD-5E02-4080-87C0-5062F5071D91}" type="presParOf" srcId="{BF8A0617-5A17-44B8-BDB0-2EEA3B169ACA}" destId="{7BDC0950-6F35-4EE7-9FEB-9323E5012320}" srcOrd="1" destOrd="0" presId="urn:microsoft.com/office/officeart/2018/2/layout/IconVerticalSolidList"/>
    <dgm:cxn modelId="{E62B631D-B790-49FD-8C06-14112E2F3E36}" type="presParOf" srcId="{BF8A0617-5A17-44B8-BDB0-2EEA3B169ACA}" destId="{F47EF82C-0364-4D5E-AEBC-87822719F846}" srcOrd="2" destOrd="0" presId="urn:microsoft.com/office/officeart/2018/2/layout/IconVerticalSolidList"/>
    <dgm:cxn modelId="{4D76433A-CF6D-4C58-BC39-798AC96C9E5E}" type="presParOf" srcId="{BF8A0617-5A17-44B8-BDB0-2EEA3B169ACA}" destId="{CBB0AF0F-34C2-4818-AEA8-96D02BCD85D8}" srcOrd="3" destOrd="0" presId="urn:microsoft.com/office/officeart/2018/2/layout/IconVerticalSolidList"/>
    <dgm:cxn modelId="{75B98C2A-618D-40C8-9C12-BC9636928CA4}" type="presParOf" srcId="{0354E933-D744-4633-A2EC-6D5F642A5D81}" destId="{DF473A70-E649-4EDD-AD9F-1D68CC267AC9}" srcOrd="3" destOrd="0" presId="urn:microsoft.com/office/officeart/2018/2/layout/IconVerticalSolidList"/>
    <dgm:cxn modelId="{EC6D78C3-2297-4C2B-A3B5-E8349AAC3BD6}" type="presParOf" srcId="{0354E933-D744-4633-A2EC-6D5F642A5D81}" destId="{8408A07D-2E4B-4CF4-A8D7-F90644658E93}" srcOrd="4" destOrd="0" presId="urn:microsoft.com/office/officeart/2018/2/layout/IconVerticalSolidList"/>
    <dgm:cxn modelId="{EB2E4080-38FC-4280-96ED-855C605292DA}" type="presParOf" srcId="{8408A07D-2E4B-4CF4-A8D7-F90644658E93}" destId="{B44A9159-4915-463C-B717-1BFB4AF4460D}" srcOrd="0" destOrd="0" presId="urn:microsoft.com/office/officeart/2018/2/layout/IconVerticalSolidList"/>
    <dgm:cxn modelId="{E87DE778-E875-4A03-A201-F0BF5F4CEB96}" type="presParOf" srcId="{8408A07D-2E4B-4CF4-A8D7-F90644658E93}" destId="{AC317941-E9D0-4874-AADA-99BBA65A1E4C}" srcOrd="1" destOrd="0" presId="urn:microsoft.com/office/officeart/2018/2/layout/IconVerticalSolidList"/>
    <dgm:cxn modelId="{C561AC42-0EE4-46E2-B62E-BC63A1A13705}" type="presParOf" srcId="{8408A07D-2E4B-4CF4-A8D7-F90644658E93}" destId="{3795B1CE-9E2B-4C58-A1D6-114CFC79208D}" srcOrd="2" destOrd="0" presId="urn:microsoft.com/office/officeart/2018/2/layout/IconVerticalSolidList"/>
    <dgm:cxn modelId="{66C9A13F-D6C7-40A9-AE0C-E41A772B5951}" type="presParOf" srcId="{8408A07D-2E4B-4CF4-A8D7-F90644658E93}" destId="{E868F76D-FBDE-4048-BC6A-3E68206FA586}" srcOrd="3" destOrd="0" presId="urn:microsoft.com/office/officeart/2018/2/layout/IconVerticalSolidList"/>
    <dgm:cxn modelId="{69F1ADD2-BC1C-4257-87FC-27B4C520A987}" type="presParOf" srcId="{0354E933-D744-4633-A2EC-6D5F642A5D81}" destId="{09E32D45-B027-4039-9FB7-74DEEAC38291}" srcOrd="5" destOrd="0" presId="urn:microsoft.com/office/officeart/2018/2/layout/IconVerticalSolidList"/>
    <dgm:cxn modelId="{2BFFD724-0107-4DD1-BC33-F16ACE487F5B}" type="presParOf" srcId="{0354E933-D744-4633-A2EC-6D5F642A5D81}" destId="{B514A9A0-79CC-43CE-ADE4-261B11DA5116}" srcOrd="6" destOrd="0" presId="urn:microsoft.com/office/officeart/2018/2/layout/IconVerticalSolidList"/>
    <dgm:cxn modelId="{CF92F22C-6C12-4DC1-A652-86A5CD227F5D}" type="presParOf" srcId="{B514A9A0-79CC-43CE-ADE4-261B11DA5116}" destId="{4B9BEE11-8B95-4581-89D1-DDD830D38830}" srcOrd="0" destOrd="0" presId="urn:microsoft.com/office/officeart/2018/2/layout/IconVerticalSolidList"/>
    <dgm:cxn modelId="{65EF8C3E-21D8-46C2-A6F9-CB870436C66E}" type="presParOf" srcId="{B514A9A0-79CC-43CE-ADE4-261B11DA5116}" destId="{7F37310C-801F-4C60-9915-3DE9A77BB0F9}" srcOrd="1" destOrd="0" presId="urn:microsoft.com/office/officeart/2018/2/layout/IconVerticalSolidList"/>
    <dgm:cxn modelId="{13E7876E-DAF3-46A5-998A-AEB640EC4070}" type="presParOf" srcId="{B514A9A0-79CC-43CE-ADE4-261B11DA5116}" destId="{BCCBB897-C178-4F0D-ADF2-2E1948C76813}" srcOrd="2" destOrd="0" presId="urn:microsoft.com/office/officeart/2018/2/layout/IconVerticalSolidList"/>
    <dgm:cxn modelId="{9A96AA0A-4EA8-4E70-BA36-00D75108F71F}" type="presParOf" srcId="{B514A9A0-79CC-43CE-ADE4-261B11DA5116}" destId="{04409FEC-BB2C-42C4-B744-3D5C1F178861}" srcOrd="3" destOrd="0" presId="urn:microsoft.com/office/officeart/2018/2/layout/IconVerticalSolidList"/>
    <dgm:cxn modelId="{8E8B6AFB-E7EF-42B8-8A74-DF77704C8E53}" type="presParOf" srcId="{0354E933-D744-4633-A2EC-6D5F642A5D81}" destId="{12D9B2C5-15B8-4F45-8BA2-584E83566105}" srcOrd="7" destOrd="0" presId="urn:microsoft.com/office/officeart/2018/2/layout/IconVerticalSolidList"/>
    <dgm:cxn modelId="{F9B14718-DD66-4504-8412-2EE30B577AD6}" type="presParOf" srcId="{0354E933-D744-4633-A2EC-6D5F642A5D81}" destId="{7ECEF166-D8F7-48F9-8DC1-2C07AC8E303A}" srcOrd="8" destOrd="0" presId="urn:microsoft.com/office/officeart/2018/2/layout/IconVerticalSolidList"/>
    <dgm:cxn modelId="{C67FB1D6-02F8-4934-8E73-6AD7FC932593}" type="presParOf" srcId="{7ECEF166-D8F7-48F9-8DC1-2C07AC8E303A}" destId="{3B0677C3-6F9A-41B5-84C1-DEAE275FDABC}" srcOrd="0" destOrd="0" presId="urn:microsoft.com/office/officeart/2018/2/layout/IconVerticalSolidList"/>
    <dgm:cxn modelId="{4F8D3964-A981-4350-B004-4EF306A38D48}" type="presParOf" srcId="{7ECEF166-D8F7-48F9-8DC1-2C07AC8E303A}" destId="{C5DCEB36-227D-4188-8CBA-303C609084FF}" srcOrd="1" destOrd="0" presId="urn:microsoft.com/office/officeart/2018/2/layout/IconVerticalSolidList"/>
    <dgm:cxn modelId="{4AB651C2-498F-4DB2-BBAB-403959C8A620}" type="presParOf" srcId="{7ECEF166-D8F7-48F9-8DC1-2C07AC8E303A}" destId="{D62FF512-2A0F-490A-8B5B-7A9756040177}" srcOrd="2" destOrd="0" presId="urn:microsoft.com/office/officeart/2018/2/layout/IconVerticalSolidList"/>
    <dgm:cxn modelId="{54EF446A-E8FA-43FF-A022-84CF1AC8D368}" type="presParOf" srcId="{7ECEF166-D8F7-48F9-8DC1-2C07AC8E303A}" destId="{1A295A1B-F6C8-437D-BD89-22467E3A6BC5}" srcOrd="3" destOrd="0" presId="urn:microsoft.com/office/officeart/2018/2/layout/IconVerticalSolidList"/>
    <dgm:cxn modelId="{80D84FC1-E573-4741-AF0F-AC1AA4121092}" type="presParOf" srcId="{0354E933-D744-4633-A2EC-6D5F642A5D81}" destId="{DF054BEC-804F-41EB-AAEC-E88A70BBCA14}" srcOrd="9" destOrd="0" presId="urn:microsoft.com/office/officeart/2018/2/layout/IconVerticalSolidList"/>
    <dgm:cxn modelId="{A848B9FB-F40C-4654-AFD4-170D14DBE5EA}" type="presParOf" srcId="{0354E933-D744-4633-A2EC-6D5F642A5D81}" destId="{198B3FC5-DD0E-490E-AC59-EE192F96421A}" srcOrd="10" destOrd="0" presId="urn:microsoft.com/office/officeart/2018/2/layout/IconVerticalSolidList"/>
    <dgm:cxn modelId="{BCEA3A0A-FE4B-4832-9B02-61FC87C3E5C2}" type="presParOf" srcId="{198B3FC5-DD0E-490E-AC59-EE192F96421A}" destId="{B287E771-5D82-471A-ADDF-190922E4ABD3}" srcOrd="0" destOrd="0" presId="urn:microsoft.com/office/officeart/2018/2/layout/IconVerticalSolidList"/>
    <dgm:cxn modelId="{80064FEF-CABF-4F5F-B392-7A216CA98C92}" type="presParOf" srcId="{198B3FC5-DD0E-490E-AC59-EE192F96421A}" destId="{136707AE-6BD9-4F30-9CC0-58B32E5D1882}" srcOrd="1" destOrd="0" presId="urn:microsoft.com/office/officeart/2018/2/layout/IconVerticalSolidList"/>
    <dgm:cxn modelId="{ED487650-96B4-496E-B67E-D8504E6FBEE6}" type="presParOf" srcId="{198B3FC5-DD0E-490E-AC59-EE192F96421A}" destId="{D2C65310-74C3-45C9-A2F9-42032F4FE198}" srcOrd="2" destOrd="0" presId="urn:microsoft.com/office/officeart/2018/2/layout/IconVerticalSolidList"/>
    <dgm:cxn modelId="{48BC0803-2065-40D3-A665-C6A7B31EA524}" type="presParOf" srcId="{198B3FC5-DD0E-490E-AC59-EE192F96421A}" destId="{09274581-6617-403C-9079-99A7A8E5604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8E2F92-265C-465A-A46B-0318A4BDA28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86A5976-0BFA-4629-AB46-6C7E3645D4A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Relevant information</a:t>
          </a:r>
        </a:p>
      </dgm:t>
    </dgm:pt>
    <dgm:pt modelId="{02BAA284-496A-4571-B781-CA708B975A1E}" type="parTrans" cxnId="{BB71F6EB-A756-492F-9FEA-C7E9A2F52AF5}">
      <dgm:prSet/>
      <dgm:spPr/>
      <dgm:t>
        <a:bodyPr/>
        <a:lstStyle/>
        <a:p>
          <a:endParaRPr lang="en-US"/>
        </a:p>
      </dgm:t>
    </dgm:pt>
    <dgm:pt modelId="{48BA0A50-77EF-4EAC-B793-9BB375D094EB}" type="sibTrans" cxnId="{BB71F6EB-A756-492F-9FEA-C7E9A2F52AF5}">
      <dgm:prSet/>
      <dgm:spPr/>
      <dgm:t>
        <a:bodyPr/>
        <a:lstStyle/>
        <a:p>
          <a:endParaRPr lang="en-US"/>
        </a:p>
      </dgm:t>
    </dgm:pt>
    <dgm:pt modelId="{BAF50BCE-A08F-466D-951B-1A03BDE82A6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Always have an agenda</a:t>
          </a:r>
        </a:p>
      </dgm:t>
    </dgm:pt>
    <dgm:pt modelId="{34F86178-BEDA-4031-85D9-52C1DBB83271}" type="parTrans" cxnId="{4852A662-7EA3-46DE-A2D8-F559F6C642DA}">
      <dgm:prSet/>
      <dgm:spPr/>
      <dgm:t>
        <a:bodyPr/>
        <a:lstStyle/>
        <a:p>
          <a:endParaRPr lang="en-US"/>
        </a:p>
      </dgm:t>
    </dgm:pt>
    <dgm:pt modelId="{82280002-07A7-4529-920A-CA2E0BA4264E}" type="sibTrans" cxnId="{4852A662-7EA3-46DE-A2D8-F559F6C642DA}">
      <dgm:prSet/>
      <dgm:spPr/>
      <dgm:t>
        <a:bodyPr/>
        <a:lstStyle/>
        <a:p>
          <a:endParaRPr lang="en-US"/>
        </a:p>
      </dgm:t>
    </dgm:pt>
    <dgm:pt modelId="{7387C8ED-DA28-40E0-9E3D-57ED9E5B4094}" type="pres">
      <dgm:prSet presAssocID="{738E2F92-265C-465A-A46B-0318A4BDA281}" presName="root" presStyleCnt="0">
        <dgm:presLayoutVars>
          <dgm:dir/>
          <dgm:resizeHandles val="exact"/>
        </dgm:presLayoutVars>
      </dgm:prSet>
      <dgm:spPr/>
    </dgm:pt>
    <dgm:pt modelId="{2AD39F30-60A2-44E3-B834-43D3072A4BAD}" type="pres">
      <dgm:prSet presAssocID="{086A5976-0BFA-4629-AB46-6C7E3645D4A7}" presName="compNode" presStyleCnt="0"/>
      <dgm:spPr/>
    </dgm:pt>
    <dgm:pt modelId="{33D2BD92-5292-4DAF-AC57-E761F3E75DA8}" type="pres">
      <dgm:prSet presAssocID="{086A5976-0BFA-4629-AB46-6C7E3645D4A7}" presName="iconBgRect" presStyleLbl="bgShp" presStyleIdx="0" presStyleCnt="2"/>
      <dgm:spPr/>
    </dgm:pt>
    <dgm:pt modelId="{533AF2B0-4613-4DA1-A416-2C14FE74D2DA}" type="pres">
      <dgm:prSet presAssocID="{086A5976-0BFA-4629-AB46-6C7E3645D4A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ormation"/>
        </a:ext>
      </dgm:extLst>
    </dgm:pt>
    <dgm:pt modelId="{A03A36FF-D91C-48CB-AD8C-83F7127C5130}" type="pres">
      <dgm:prSet presAssocID="{086A5976-0BFA-4629-AB46-6C7E3645D4A7}" presName="spaceRect" presStyleCnt="0"/>
      <dgm:spPr/>
    </dgm:pt>
    <dgm:pt modelId="{71BC7681-E01D-4C4D-A508-9C83576C4A89}" type="pres">
      <dgm:prSet presAssocID="{086A5976-0BFA-4629-AB46-6C7E3645D4A7}" presName="textRect" presStyleLbl="revTx" presStyleIdx="0" presStyleCnt="2">
        <dgm:presLayoutVars>
          <dgm:chMax val="1"/>
          <dgm:chPref val="1"/>
        </dgm:presLayoutVars>
      </dgm:prSet>
      <dgm:spPr/>
    </dgm:pt>
    <dgm:pt modelId="{1FF971B2-3543-44DA-9D02-A5914AE02463}" type="pres">
      <dgm:prSet presAssocID="{48BA0A50-77EF-4EAC-B793-9BB375D094EB}" presName="sibTrans" presStyleCnt="0"/>
      <dgm:spPr/>
    </dgm:pt>
    <dgm:pt modelId="{9B516CE9-308D-47FF-9A74-62B61B532A4A}" type="pres">
      <dgm:prSet presAssocID="{BAF50BCE-A08F-466D-951B-1A03BDE82A6C}" presName="compNode" presStyleCnt="0"/>
      <dgm:spPr/>
    </dgm:pt>
    <dgm:pt modelId="{F0A58E1C-9F06-4417-82A1-1A486E27709F}" type="pres">
      <dgm:prSet presAssocID="{BAF50BCE-A08F-466D-951B-1A03BDE82A6C}" presName="iconBgRect" presStyleLbl="bgShp" presStyleIdx="1" presStyleCnt="2"/>
      <dgm:spPr/>
    </dgm:pt>
    <dgm:pt modelId="{C424525A-9026-4A1A-B9A1-308ED64FBBBE}" type="pres">
      <dgm:prSet presAssocID="{BAF50BCE-A08F-466D-951B-1A03BDE82A6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A1AAA1B-1BD4-4C40-A2D8-98299B29C30B}" type="pres">
      <dgm:prSet presAssocID="{BAF50BCE-A08F-466D-951B-1A03BDE82A6C}" presName="spaceRect" presStyleCnt="0"/>
      <dgm:spPr/>
    </dgm:pt>
    <dgm:pt modelId="{60D7A8B0-2E39-427D-9839-359ACC15E03E}" type="pres">
      <dgm:prSet presAssocID="{BAF50BCE-A08F-466D-951B-1A03BDE82A6C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1CF1DD5B-F443-44B9-A931-B36E0E6EC43D}" type="presOf" srcId="{BAF50BCE-A08F-466D-951B-1A03BDE82A6C}" destId="{60D7A8B0-2E39-427D-9839-359ACC15E03E}" srcOrd="0" destOrd="0" presId="urn:microsoft.com/office/officeart/2018/5/layout/IconCircleLabelList"/>
    <dgm:cxn modelId="{4852A662-7EA3-46DE-A2D8-F559F6C642DA}" srcId="{738E2F92-265C-465A-A46B-0318A4BDA281}" destId="{BAF50BCE-A08F-466D-951B-1A03BDE82A6C}" srcOrd="1" destOrd="0" parTransId="{34F86178-BEDA-4031-85D9-52C1DBB83271}" sibTransId="{82280002-07A7-4529-920A-CA2E0BA4264E}"/>
    <dgm:cxn modelId="{FBAB46C6-46D5-4EE4-8D54-5D658FCE155D}" type="presOf" srcId="{086A5976-0BFA-4629-AB46-6C7E3645D4A7}" destId="{71BC7681-E01D-4C4D-A508-9C83576C4A89}" srcOrd="0" destOrd="0" presId="urn:microsoft.com/office/officeart/2018/5/layout/IconCircleLabelList"/>
    <dgm:cxn modelId="{BB71F6EB-A756-492F-9FEA-C7E9A2F52AF5}" srcId="{738E2F92-265C-465A-A46B-0318A4BDA281}" destId="{086A5976-0BFA-4629-AB46-6C7E3645D4A7}" srcOrd="0" destOrd="0" parTransId="{02BAA284-496A-4571-B781-CA708B975A1E}" sibTransId="{48BA0A50-77EF-4EAC-B793-9BB375D094EB}"/>
    <dgm:cxn modelId="{EAC605EF-E5C2-4ADF-B074-85B8BB69F230}" type="presOf" srcId="{738E2F92-265C-465A-A46B-0318A4BDA281}" destId="{7387C8ED-DA28-40E0-9E3D-57ED9E5B4094}" srcOrd="0" destOrd="0" presId="urn:microsoft.com/office/officeart/2018/5/layout/IconCircleLabelList"/>
    <dgm:cxn modelId="{8B91BCB3-6D03-4014-8D62-A749BDBB0A8E}" type="presParOf" srcId="{7387C8ED-DA28-40E0-9E3D-57ED9E5B4094}" destId="{2AD39F30-60A2-44E3-B834-43D3072A4BAD}" srcOrd="0" destOrd="0" presId="urn:microsoft.com/office/officeart/2018/5/layout/IconCircleLabelList"/>
    <dgm:cxn modelId="{C45380B9-2159-44E2-9772-77D20FD1150A}" type="presParOf" srcId="{2AD39F30-60A2-44E3-B834-43D3072A4BAD}" destId="{33D2BD92-5292-4DAF-AC57-E761F3E75DA8}" srcOrd="0" destOrd="0" presId="urn:microsoft.com/office/officeart/2018/5/layout/IconCircleLabelList"/>
    <dgm:cxn modelId="{0C3DFD25-3382-4956-9B8F-ACD3271B4097}" type="presParOf" srcId="{2AD39F30-60A2-44E3-B834-43D3072A4BAD}" destId="{533AF2B0-4613-4DA1-A416-2C14FE74D2DA}" srcOrd="1" destOrd="0" presId="urn:microsoft.com/office/officeart/2018/5/layout/IconCircleLabelList"/>
    <dgm:cxn modelId="{3BD716D1-6000-4641-B345-F3950FF2E197}" type="presParOf" srcId="{2AD39F30-60A2-44E3-B834-43D3072A4BAD}" destId="{A03A36FF-D91C-48CB-AD8C-83F7127C5130}" srcOrd="2" destOrd="0" presId="urn:microsoft.com/office/officeart/2018/5/layout/IconCircleLabelList"/>
    <dgm:cxn modelId="{46748310-E942-4C29-832D-186659384169}" type="presParOf" srcId="{2AD39F30-60A2-44E3-B834-43D3072A4BAD}" destId="{71BC7681-E01D-4C4D-A508-9C83576C4A89}" srcOrd="3" destOrd="0" presId="urn:microsoft.com/office/officeart/2018/5/layout/IconCircleLabelList"/>
    <dgm:cxn modelId="{496927F7-145F-4B01-8886-58576F02A094}" type="presParOf" srcId="{7387C8ED-DA28-40E0-9E3D-57ED9E5B4094}" destId="{1FF971B2-3543-44DA-9D02-A5914AE02463}" srcOrd="1" destOrd="0" presId="urn:microsoft.com/office/officeart/2018/5/layout/IconCircleLabelList"/>
    <dgm:cxn modelId="{37D47087-5723-46F9-872A-C788933BA0BB}" type="presParOf" srcId="{7387C8ED-DA28-40E0-9E3D-57ED9E5B4094}" destId="{9B516CE9-308D-47FF-9A74-62B61B532A4A}" srcOrd="2" destOrd="0" presId="urn:microsoft.com/office/officeart/2018/5/layout/IconCircleLabelList"/>
    <dgm:cxn modelId="{898A6F1C-E3FF-4DA1-916C-E60871EB4DC3}" type="presParOf" srcId="{9B516CE9-308D-47FF-9A74-62B61B532A4A}" destId="{F0A58E1C-9F06-4417-82A1-1A486E27709F}" srcOrd="0" destOrd="0" presId="urn:microsoft.com/office/officeart/2018/5/layout/IconCircleLabelList"/>
    <dgm:cxn modelId="{1BC8B917-42BF-4ADB-9EBD-B78D2AC88B21}" type="presParOf" srcId="{9B516CE9-308D-47FF-9A74-62B61B532A4A}" destId="{C424525A-9026-4A1A-B9A1-308ED64FBBBE}" srcOrd="1" destOrd="0" presId="urn:microsoft.com/office/officeart/2018/5/layout/IconCircleLabelList"/>
    <dgm:cxn modelId="{657D6203-7402-4CEF-A746-DCC62C53B00C}" type="presParOf" srcId="{9B516CE9-308D-47FF-9A74-62B61B532A4A}" destId="{0A1AAA1B-1BD4-4C40-A2D8-98299B29C30B}" srcOrd="2" destOrd="0" presId="urn:microsoft.com/office/officeart/2018/5/layout/IconCircleLabelList"/>
    <dgm:cxn modelId="{58F900BF-1857-4A1B-B3FD-E4386C25591E}" type="presParOf" srcId="{9B516CE9-308D-47FF-9A74-62B61B532A4A}" destId="{60D7A8B0-2E39-427D-9839-359ACC15E03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B157466-57DE-4771-BD81-B078990ED6B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0170692-864C-4E1C-805E-59E2A465ECC8}">
      <dgm:prSet/>
      <dgm:spPr/>
      <dgm:t>
        <a:bodyPr/>
        <a:lstStyle/>
        <a:p>
          <a:r>
            <a:rPr lang="en-US"/>
            <a:t>Your why</a:t>
          </a:r>
        </a:p>
      </dgm:t>
    </dgm:pt>
    <dgm:pt modelId="{A464F584-A3F2-4D1D-83E0-B56FF2C046C4}" type="parTrans" cxnId="{7232FBD2-885D-43B2-8049-1DCCA49E7A67}">
      <dgm:prSet/>
      <dgm:spPr/>
      <dgm:t>
        <a:bodyPr/>
        <a:lstStyle/>
        <a:p>
          <a:endParaRPr lang="en-US"/>
        </a:p>
      </dgm:t>
    </dgm:pt>
    <dgm:pt modelId="{AFAD5351-0FB6-49F6-AB15-144B53FF7323}" type="sibTrans" cxnId="{7232FBD2-885D-43B2-8049-1DCCA49E7A67}">
      <dgm:prSet/>
      <dgm:spPr/>
      <dgm:t>
        <a:bodyPr/>
        <a:lstStyle/>
        <a:p>
          <a:endParaRPr lang="en-US"/>
        </a:p>
      </dgm:t>
    </dgm:pt>
    <dgm:pt modelId="{99CE7B93-F195-4FA2-B5D3-20209CAC4BFB}">
      <dgm:prSet/>
      <dgm:spPr/>
      <dgm:t>
        <a:bodyPr/>
        <a:lstStyle/>
        <a:p>
          <a:r>
            <a:rPr lang="en-US"/>
            <a:t>Their why</a:t>
          </a:r>
        </a:p>
      </dgm:t>
    </dgm:pt>
    <dgm:pt modelId="{1C0C2724-D5B0-4045-8B07-F0068E4EA01C}" type="parTrans" cxnId="{58355849-9812-426B-BE8F-67C3D9F1DE93}">
      <dgm:prSet/>
      <dgm:spPr/>
      <dgm:t>
        <a:bodyPr/>
        <a:lstStyle/>
        <a:p>
          <a:endParaRPr lang="en-US"/>
        </a:p>
      </dgm:t>
    </dgm:pt>
    <dgm:pt modelId="{E4B99E76-E535-4B38-BA05-B122B15E5B16}" type="sibTrans" cxnId="{58355849-9812-426B-BE8F-67C3D9F1DE93}">
      <dgm:prSet/>
      <dgm:spPr/>
      <dgm:t>
        <a:bodyPr/>
        <a:lstStyle/>
        <a:p>
          <a:endParaRPr lang="en-US"/>
        </a:p>
      </dgm:t>
    </dgm:pt>
    <dgm:pt modelId="{920A008A-0067-4E8D-87A3-2F9FFF7FACE9}">
      <dgm:prSet/>
      <dgm:spPr/>
      <dgm:t>
        <a:bodyPr/>
        <a:lstStyle/>
        <a:p>
          <a:r>
            <a:rPr lang="en-US"/>
            <a:t>Coaching</a:t>
          </a:r>
        </a:p>
      </dgm:t>
    </dgm:pt>
    <dgm:pt modelId="{7C6FA031-8076-4BEA-89FC-F73DF6BFC8BA}" type="parTrans" cxnId="{F4339128-F811-442E-87D0-EAC602EDC868}">
      <dgm:prSet/>
      <dgm:spPr/>
      <dgm:t>
        <a:bodyPr/>
        <a:lstStyle/>
        <a:p>
          <a:endParaRPr lang="en-US"/>
        </a:p>
      </dgm:t>
    </dgm:pt>
    <dgm:pt modelId="{65804108-2113-42B2-AF2E-888A60DF759B}" type="sibTrans" cxnId="{F4339128-F811-442E-87D0-EAC602EDC868}">
      <dgm:prSet/>
      <dgm:spPr/>
      <dgm:t>
        <a:bodyPr/>
        <a:lstStyle/>
        <a:p>
          <a:endParaRPr lang="en-US"/>
        </a:p>
      </dgm:t>
    </dgm:pt>
    <dgm:pt modelId="{3D5BF6CB-94EC-4A48-8177-74FD7870268E}">
      <dgm:prSet/>
      <dgm:spPr/>
      <dgm:t>
        <a:bodyPr/>
        <a:lstStyle/>
        <a:p>
          <a:r>
            <a:rPr lang="en-US"/>
            <a:t>Important information</a:t>
          </a:r>
        </a:p>
      </dgm:t>
    </dgm:pt>
    <dgm:pt modelId="{C7A6482B-C2FD-48A9-9407-2012066FE849}" type="parTrans" cxnId="{599C5C34-7569-4F7F-A910-9306E0FAB552}">
      <dgm:prSet/>
      <dgm:spPr/>
      <dgm:t>
        <a:bodyPr/>
        <a:lstStyle/>
        <a:p>
          <a:endParaRPr lang="en-US"/>
        </a:p>
      </dgm:t>
    </dgm:pt>
    <dgm:pt modelId="{13317E26-FE8B-4A77-AF3D-134F8E261042}" type="sibTrans" cxnId="{599C5C34-7569-4F7F-A910-9306E0FAB552}">
      <dgm:prSet/>
      <dgm:spPr/>
      <dgm:t>
        <a:bodyPr/>
        <a:lstStyle/>
        <a:p>
          <a:endParaRPr lang="en-US"/>
        </a:p>
      </dgm:t>
    </dgm:pt>
    <dgm:pt modelId="{29303640-B440-43A8-AEC8-84D2DAE82C2F}">
      <dgm:prSet/>
      <dgm:spPr/>
      <dgm:t>
        <a:bodyPr/>
        <a:lstStyle/>
        <a:p>
          <a:r>
            <a:rPr lang="en-US"/>
            <a:t>Upcoming events</a:t>
          </a:r>
        </a:p>
      </dgm:t>
    </dgm:pt>
    <dgm:pt modelId="{30D8C6C0-8CE7-40C7-994F-78245F7C1EB0}" type="parTrans" cxnId="{7F7F1B76-C2D5-447B-ADF0-D637072B9FE1}">
      <dgm:prSet/>
      <dgm:spPr/>
      <dgm:t>
        <a:bodyPr/>
        <a:lstStyle/>
        <a:p>
          <a:endParaRPr lang="en-US"/>
        </a:p>
      </dgm:t>
    </dgm:pt>
    <dgm:pt modelId="{30388125-21E5-4EAD-8360-DF1A9F295876}" type="sibTrans" cxnId="{7F7F1B76-C2D5-447B-ADF0-D637072B9FE1}">
      <dgm:prSet/>
      <dgm:spPr/>
      <dgm:t>
        <a:bodyPr/>
        <a:lstStyle/>
        <a:p>
          <a:endParaRPr lang="en-US"/>
        </a:p>
      </dgm:t>
    </dgm:pt>
    <dgm:pt modelId="{5CE1A2CE-05AD-41F6-B8CB-1CDFA3233ECC}" type="pres">
      <dgm:prSet presAssocID="{2B157466-57DE-4771-BD81-B078990ED6B4}" presName="linear" presStyleCnt="0">
        <dgm:presLayoutVars>
          <dgm:animLvl val="lvl"/>
          <dgm:resizeHandles val="exact"/>
        </dgm:presLayoutVars>
      </dgm:prSet>
      <dgm:spPr/>
    </dgm:pt>
    <dgm:pt modelId="{F6F0081A-2260-4549-A852-E379113EA40E}" type="pres">
      <dgm:prSet presAssocID="{30170692-864C-4E1C-805E-59E2A465ECC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8162357-28E7-41C4-899B-7431921223B4}" type="pres">
      <dgm:prSet presAssocID="{AFAD5351-0FB6-49F6-AB15-144B53FF7323}" presName="spacer" presStyleCnt="0"/>
      <dgm:spPr/>
    </dgm:pt>
    <dgm:pt modelId="{BBED564E-8A63-4F3C-AE1D-922193FB0E34}" type="pres">
      <dgm:prSet presAssocID="{99CE7B93-F195-4FA2-B5D3-20209CAC4BF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EB01492-163F-4B81-A015-7A9DFEDEA694}" type="pres">
      <dgm:prSet presAssocID="{E4B99E76-E535-4B38-BA05-B122B15E5B16}" presName="spacer" presStyleCnt="0"/>
      <dgm:spPr/>
    </dgm:pt>
    <dgm:pt modelId="{750525D9-E507-42D8-BCDD-5675B9EE9AB6}" type="pres">
      <dgm:prSet presAssocID="{920A008A-0067-4E8D-87A3-2F9FFF7FACE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6A262C4F-E267-4EC6-BB68-D317E00CE602}" type="pres">
      <dgm:prSet presAssocID="{65804108-2113-42B2-AF2E-888A60DF759B}" presName="spacer" presStyleCnt="0"/>
      <dgm:spPr/>
    </dgm:pt>
    <dgm:pt modelId="{73E4DAAE-EABD-4093-A675-D22BDE9474D9}" type="pres">
      <dgm:prSet presAssocID="{3D5BF6CB-94EC-4A48-8177-74FD7870268E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FF56850F-6569-4055-9045-A92541F8E3D2}" type="pres">
      <dgm:prSet presAssocID="{13317E26-FE8B-4A77-AF3D-134F8E261042}" presName="spacer" presStyleCnt="0"/>
      <dgm:spPr/>
    </dgm:pt>
    <dgm:pt modelId="{BBA7AB6C-88F0-4EEA-8B3C-AE3DA475F26B}" type="pres">
      <dgm:prSet presAssocID="{29303640-B440-43A8-AEC8-84D2DAE82C2F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8CEFF0D-0039-4F6A-B30F-2ABDDAA7E84B}" type="presOf" srcId="{29303640-B440-43A8-AEC8-84D2DAE82C2F}" destId="{BBA7AB6C-88F0-4EEA-8B3C-AE3DA475F26B}" srcOrd="0" destOrd="0" presId="urn:microsoft.com/office/officeart/2005/8/layout/vList2"/>
    <dgm:cxn modelId="{71EE1C22-F33D-45E8-B98F-BB488F5D0C9A}" type="presOf" srcId="{920A008A-0067-4E8D-87A3-2F9FFF7FACE9}" destId="{750525D9-E507-42D8-BCDD-5675B9EE9AB6}" srcOrd="0" destOrd="0" presId="urn:microsoft.com/office/officeart/2005/8/layout/vList2"/>
    <dgm:cxn modelId="{F4339128-F811-442E-87D0-EAC602EDC868}" srcId="{2B157466-57DE-4771-BD81-B078990ED6B4}" destId="{920A008A-0067-4E8D-87A3-2F9FFF7FACE9}" srcOrd="2" destOrd="0" parTransId="{7C6FA031-8076-4BEA-89FC-F73DF6BFC8BA}" sibTransId="{65804108-2113-42B2-AF2E-888A60DF759B}"/>
    <dgm:cxn modelId="{599C5C34-7569-4F7F-A910-9306E0FAB552}" srcId="{2B157466-57DE-4771-BD81-B078990ED6B4}" destId="{3D5BF6CB-94EC-4A48-8177-74FD7870268E}" srcOrd="3" destOrd="0" parTransId="{C7A6482B-C2FD-48A9-9407-2012066FE849}" sibTransId="{13317E26-FE8B-4A77-AF3D-134F8E261042}"/>
    <dgm:cxn modelId="{58355849-9812-426B-BE8F-67C3D9F1DE93}" srcId="{2B157466-57DE-4771-BD81-B078990ED6B4}" destId="{99CE7B93-F195-4FA2-B5D3-20209CAC4BFB}" srcOrd="1" destOrd="0" parTransId="{1C0C2724-D5B0-4045-8B07-F0068E4EA01C}" sibTransId="{E4B99E76-E535-4B38-BA05-B122B15E5B16}"/>
    <dgm:cxn modelId="{92A58B4B-AC3B-48F3-AD10-3350A70F3B5E}" type="presOf" srcId="{99CE7B93-F195-4FA2-B5D3-20209CAC4BFB}" destId="{BBED564E-8A63-4F3C-AE1D-922193FB0E34}" srcOrd="0" destOrd="0" presId="urn:microsoft.com/office/officeart/2005/8/layout/vList2"/>
    <dgm:cxn modelId="{7F7F1B76-C2D5-447B-ADF0-D637072B9FE1}" srcId="{2B157466-57DE-4771-BD81-B078990ED6B4}" destId="{29303640-B440-43A8-AEC8-84D2DAE82C2F}" srcOrd="4" destOrd="0" parTransId="{30D8C6C0-8CE7-40C7-994F-78245F7C1EB0}" sibTransId="{30388125-21E5-4EAD-8360-DF1A9F295876}"/>
    <dgm:cxn modelId="{2BB9CBAA-7093-413D-A0E3-E38933156023}" type="presOf" srcId="{30170692-864C-4E1C-805E-59E2A465ECC8}" destId="{F6F0081A-2260-4549-A852-E379113EA40E}" srcOrd="0" destOrd="0" presId="urn:microsoft.com/office/officeart/2005/8/layout/vList2"/>
    <dgm:cxn modelId="{315628BA-A983-4DF9-B332-4E0AC30F73C6}" type="presOf" srcId="{2B157466-57DE-4771-BD81-B078990ED6B4}" destId="{5CE1A2CE-05AD-41F6-B8CB-1CDFA3233ECC}" srcOrd="0" destOrd="0" presId="urn:microsoft.com/office/officeart/2005/8/layout/vList2"/>
    <dgm:cxn modelId="{7232FBD2-885D-43B2-8049-1DCCA49E7A67}" srcId="{2B157466-57DE-4771-BD81-B078990ED6B4}" destId="{30170692-864C-4E1C-805E-59E2A465ECC8}" srcOrd="0" destOrd="0" parTransId="{A464F584-A3F2-4D1D-83E0-B56FF2C046C4}" sibTransId="{AFAD5351-0FB6-49F6-AB15-144B53FF7323}"/>
    <dgm:cxn modelId="{B0229FD8-E5DC-4AB0-9EE6-CD9F34C308A6}" type="presOf" srcId="{3D5BF6CB-94EC-4A48-8177-74FD7870268E}" destId="{73E4DAAE-EABD-4093-A675-D22BDE9474D9}" srcOrd="0" destOrd="0" presId="urn:microsoft.com/office/officeart/2005/8/layout/vList2"/>
    <dgm:cxn modelId="{67C4ADE0-A3CA-41FB-B691-5843F697C34F}" type="presParOf" srcId="{5CE1A2CE-05AD-41F6-B8CB-1CDFA3233ECC}" destId="{F6F0081A-2260-4549-A852-E379113EA40E}" srcOrd="0" destOrd="0" presId="urn:microsoft.com/office/officeart/2005/8/layout/vList2"/>
    <dgm:cxn modelId="{C8B3260E-C1F2-4165-9154-1C613D3FD0A1}" type="presParOf" srcId="{5CE1A2CE-05AD-41F6-B8CB-1CDFA3233ECC}" destId="{68162357-28E7-41C4-899B-7431921223B4}" srcOrd="1" destOrd="0" presId="urn:microsoft.com/office/officeart/2005/8/layout/vList2"/>
    <dgm:cxn modelId="{2FB942C7-19CD-4579-8166-954C5540029C}" type="presParOf" srcId="{5CE1A2CE-05AD-41F6-B8CB-1CDFA3233ECC}" destId="{BBED564E-8A63-4F3C-AE1D-922193FB0E34}" srcOrd="2" destOrd="0" presId="urn:microsoft.com/office/officeart/2005/8/layout/vList2"/>
    <dgm:cxn modelId="{A327ED61-CBC2-490A-98C0-79BEDA89C70C}" type="presParOf" srcId="{5CE1A2CE-05AD-41F6-B8CB-1CDFA3233ECC}" destId="{2EB01492-163F-4B81-A015-7A9DFEDEA694}" srcOrd="3" destOrd="0" presId="urn:microsoft.com/office/officeart/2005/8/layout/vList2"/>
    <dgm:cxn modelId="{0323F30B-1D04-48DA-ACDD-E240CDAAD6D7}" type="presParOf" srcId="{5CE1A2CE-05AD-41F6-B8CB-1CDFA3233ECC}" destId="{750525D9-E507-42D8-BCDD-5675B9EE9AB6}" srcOrd="4" destOrd="0" presId="urn:microsoft.com/office/officeart/2005/8/layout/vList2"/>
    <dgm:cxn modelId="{0B702621-F6A4-47F0-8C25-77E4F51A2FD9}" type="presParOf" srcId="{5CE1A2CE-05AD-41F6-B8CB-1CDFA3233ECC}" destId="{6A262C4F-E267-4EC6-BB68-D317E00CE602}" srcOrd="5" destOrd="0" presId="urn:microsoft.com/office/officeart/2005/8/layout/vList2"/>
    <dgm:cxn modelId="{D811980A-41AB-4849-8176-8EC9A0C76CA8}" type="presParOf" srcId="{5CE1A2CE-05AD-41F6-B8CB-1CDFA3233ECC}" destId="{73E4DAAE-EABD-4093-A675-D22BDE9474D9}" srcOrd="6" destOrd="0" presId="urn:microsoft.com/office/officeart/2005/8/layout/vList2"/>
    <dgm:cxn modelId="{EA25A46A-E612-4FD3-A016-3ECC77B66402}" type="presParOf" srcId="{5CE1A2CE-05AD-41F6-B8CB-1CDFA3233ECC}" destId="{FF56850F-6569-4055-9045-A92541F8E3D2}" srcOrd="7" destOrd="0" presId="urn:microsoft.com/office/officeart/2005/8/layout/vList2"/>
    <dgm:cxn modelId="{F3D18665-1897-4E6B-9311-7EAD167273ED}" type="presParOf" srcId="{5CE1A2CE-05AD-41F6-B8CB-1CDFA3233ECC}" destId="{BBA7AB6C-88F0-4EEA-8B3C-AE3DA475F26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AD87C2-D42B-419B-AB88-60577B93EA3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90D5C6B-C582-4633-A71A-330EDA5986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Determine how often you want to communicate</a:t>
          </a:r>
        </a:p>
      </dgm:t>
    </dgm:pt>
    <dgm:pt modelId="{5F9B8616-5DAB-4CC6-8012-C015C443AFEC}" type="parTrans" cxnId="{71F167E6-1263-4D52-ABB7-FF4919331438}">
      <dgm:prSet/>
      <dgm:spPr/>
      <dgm:t>
        <a:bodyPr/>
        <a:lstStyle/>
        <a:p>
          <a:endParaRPr lang="en-US"/>
        </a:p>
      </dgm:t>
    </dgm:pt>
    <dgm:pt modelId="{BFA20370-FEC2-4F72-AE6E-CDDFC1FA2C70}" type="sibTrans" cxnId="{71F167E6-1263-4D52-ABB7-FF4919331438}">
      <dgm:prSet/>
      <dgm:spPr/>
      <dgm:t>
        <a:bodyPr/>
        <a:lstStyle/>
        <a:p>
          <a:endParaRPr lang="en-US"/>
        </a:p>
      </dgm:t>
    </dgm:pt>
    <dgm:pt modelId="{6B94F0D8-BDE3-44CE-A7A0-711EE972049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Coordinate with state-wide meetings or events</a:t>
          </a:r>
        </a:p>
      </dgm:t>
    </dgm:pt>
    <dgm:pt modelId="{031C6271-1BE8-433F-86B5-711D23E7C4D7}" type="parTrans" cxnId="{B93151C7-EA72-44EA-B1BA-B3FD39549A35}">
      <dgm:prSet/>
      <dgm:spPr/>
      <dgm:t>
        <a:bodyPr/>
        <a:lstStyle/>
        <a:p>
          <a:endParaRPr lang="en-US"/>
        </a:p>
      </dgm:t>
    </dgm:pt>
    <dgm:pt modelId="{75FF97CF-D0C5-42AB-AC47-B063E99D478B}" type="sibTrans" cxnId="{B93151C7-EA72-44EA-B1BA-B3FD39549A35}">
      <dgm:prSet/>
      <dgm:spPr/>
      <dgm:t>
        <a:bodyPr/>
        <a:lstStyle/>
        <a:p>
          <a:endParaRPr lang="en-US"/>
        </a:p>
      </dgm:t>
    </dgm:pt>
    <dgm:pt modelId="{01ED348C-508E-492B-90AE-8CFA4B735E0D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 consistent</a:t>
          </a:r>
        </a:p>
      </dgm:t>
    </dgm:pt>
    <dgm:pt modelId="{5F2E47A7-89F0-47D7-9A76-527291E9C048}" type="parTrans" cxnId="{B206FE4F-BA8A-47C5-8313-9CF82A23EED2}">
      <dgm:prSet/>
      <dgm:spPr/>
      <dgm:t>
        <a:bodyPr/>
        <a:lstStyle/>
        <a:p>
          <a:endParaRPr lang="en-US"/>
        </a:p>
      </dgm:t>
    </dgm:pt>
    <dgm:pt modelId="{CC9A472E-E48A-426C-A60C-528BAD1FB19E}" type="sibTrans" cxnId="{B206FE4F-BA8A-47C5-8313-9CF82A23EED2}">
      <dgm:prSet/>
      <dgm:spPr/>
      <dgm:t>
        <a:bodyPr/>
        <a:lstStyle/>
        <a:p>
          <a:endParaRPr lang="en-US"/>
        </a:p>
      </dgm:t>
    </dgm:pt>
    <dgm:pt modelId="{24D3C54D-BE11-40E4-B33D-0AD80F85942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 predictable</a:t>
          </a:r>
        </a:p>
      </dgm:t>
    </dgm:pt>
    <dgm:pt modelId="{6179FFC8-0EFB-4B44-942D-2A098CFA60B2}" type="parTrans" cxnId="{CD75FE93-7D80-41F9-8956-94EAC29F7FD4}">
      <dgm:prSet/>
      <dgm:spPr/>
      <dgm:t>
        <a:bodyPr/>
        <a:lstStyle/>
        <a:p>
          <a:endParaRPr lang="en-US"/>
        </a:p>
      </dgm:t>
    </dgm:pt>
    <dgm:pt modelId="{2F47690D-8B3C-4E7A-92D1-B67F2C10EBFE}" type="sibTrans" cxnId="{CD75FE93-7D80-41F9-8956-94EAC29F7FD4}">
      <dgm:prSet/>
      <dgm:spPr/>
      <dgm:t>
        <a:bodyPr/>
        <a:lstStyle/>
        <a:p>
          <a:endParaRPr lang="en-US"/>
        </a:p>
      </dgm:t>
    </dgm:pt>
    <dgm:pt modelId="{00EC84F5-0782-4DB2-B614-2240E753ADD3}" type="pres">
      <dgm:prSet presAssocID="{A4AD87C2-D42B-419B-AB88-60577B93EA35}" presName="root" presStyleCnt="0">
        <dgm:presLayoutVars>
          <dgm:dir/>
          <dgm:resizeHandles val="exact"/>
        </dgm:presLayoutVars>
      </dgm:prSet>
      <dgm:spPr/>
    </dgm:pt>
    <dgm:pt modelId="{E877704B-0112-4EE1-9541-E98890998217}" type="pres">
      <dgm:prSet presAssocID="{190D5C6B-C582-4633-A71A-330EDA59867F}" presName="compNode" presStyleCnt="0"/>
      <dgm:spPr/>
    </dgm:pt>
    <dgm:pt modelId="{8AB52D39-9EB3-4494-84E0-D85DABF5496B}" type="pres">
      <dgm:prSet presAssocID="{190D5C6B-C582-4633-A71A-330EDA59867F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9EE7BD70-4CD3-4DC4-A1D9-8A1C3F7BD5DD}" type="pres">
      <dgm:prSet presAssocID="{190D5C6B-C582-4633-A71A-330EDA59867F}" presName="spaceRect" presStyleCnt="0"/>
      <dgm:spPr/>
    </dgm:pt>
    <dgm:pt modelId="{E52650BB-93B8-4D87-ACA4-773A816F2E36}" type="pres">
      <dgm:prSet presAssocID="{190D5C6B-C582-4633-A71A-330EDA59867F}" presName="textRect" presStyleLbl="revTx" presStyleIdx="0" presStyleCnt="4">
        <dgm:presLayoutVars>
          <dgm:chMax val="1"/>
          <dgm:chPref val="1"/>
        </dgm:presLayoutVars>
      </dgm:prSet>
      <dgm:spPr/>
    </dgm:pt>
    <dgm:pt modelId="{666A5581-0ECC-48E6-946B-7D3D882A59C4}" type="pres">
      <dgm:prSet presAssocID="{BFA20370-FEC2-4F72-AE6E-CDDFC1FA2C70}" presName="sibTrans" presStyleCnt="0"/>
      <dgm:spPr/>
    </dgm:pt>
    <dgm:pt modelId="{6C0E7A19-E1FF-452D-BD77-1F65CE691508}" type="pres">
      <dgm:prSet presAssocID="{6B94F0D8-BDE3-44CE-A7A0-711EE972049A}" presName="compNode" presStyleCnt="0"/>
      <dgm:spPr/>
    </dgm:pt>
    <dgm:pt modelId="{CAFB1519-DDEC-4AC6-8BED-F12811DAB94E}" type="pres">
      <dgm:prSet presAssocID="{6B94F0D8-BDE3-44CE-A7A0-711EE972049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17EAD6A4-9564-41B2-B934-B03D237B2A4D}" type="pres">
      <dgm:prSet presAssocID="{6B94F0D8-BDE3-44CE-A7A0-711EE972049A}" presName="spaceRect" presStyleCnt="0"/>
      <dgm:spPr/>
    </dgm:pt>
    <dgm:pt modelId="{D2C91B52-B87C-4D22-811E-F5637B7235C8}" type="pres">
      <dgm:prSet presAssocID="{6B94F0D8-BDE3-44CE-A7A0-711EE972049A}" presName="textRect" presStyleLbl="revTx" presStyleIdx="1" presStyleCnt="4">
        <dgm:presLayoutVars>
          <dgm:chMax val="1"/>
          <dgm:chPref val="1"/>
        </dgm:presLayoutVars>
      </dgm:prSet>
      <dgm:spPr/>
    </dgm:pt>
    <dgm:pt modelId="{B3788884-A77B-4B31-9F56-4812F2C12B27}" type="pres">
      <dgm:prSet presAssocID="{75FF97CF-D0C5-42AB-AC47-B063E99D478B}" presName="sibTrans" presStyleCnt="0"/>
      <dgm:spPr/>
    </dgm:pt>
    <dgm:pt modelId="{AEF0FC53-5E8B-4E6C-AAE6-9A2046A02158}" type="pres">
      <dgm:prSet presAssocID="{01ED348C-508E-492B-90AE-8CFA4B735E0D}" presName="compNode" presStyleCnt="0"/>
      <dgm:spPr/>
    </dgm:pt>
    <dgm:pt modelId="{C65F3D7F-B433-40AB-9463-AC75407BF642}" type="pres">
      <dgm:prSet presAssocID="{01ED348C-508E-492B-90AE-8CFA4B735E0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A23639C-487C-4B53-AF82-DC2F52E2D532}" type="pres">
      <dgm:prSet presAssocID="{01ED348C-508E-492B-90AE-8CFA4B735E0D}" presName="spaceRect" presStyleCnt="0"/>
      <dgm:spPr/>
    </dgm:pt>
    <dgm:pt modelId="{3456E7F3-A63A-415C-AB4D-3FDD9580B1D2}" type="pres">
      <dgm:prSet presAssocID="{01ED348C-508E-492B-90AE-8CFA4B735E0D}" presName="textRect" presStyleLbl="revTx" presStyleIdx="2" presStyleCnt="4">
        <dgm:presLayoutVars>
          <dgm:chMax val="1"/>
          <dgm:chPref val="1"/>
        </dgm:presLayoutVars>
      </dgm:prSet>
      <dgm:spPr/>
    </dgm:pt>
    <dgm:pt modelId="{62DED44C-F9EC-4E62-A40D-502966EA19C8}" type="pres">
      <dgm:prSet presAssocID="{CC9A472E-E48A-426C-A60C-528BAD1FB19E}" presName="sibTrans" presStyleCnt="0"/>
      <dgm:spPr/>
    </dgm:pt>
    <dgm:pt modelId="{08D53E22-0AF4-41B6-AA73-956ACB3C41F2}" type="pres">
      <dgm:prSet presAssocID="{24D3C54D-BE11-40E4-B33D-0AD80F859425}" presName="compNode" presStyleCnt="0"/>
      <dgm:spPr/>
    </dgm:pt>
    <dgm:pt modelId="{4168FF98-9E2D-4B6A-B5F9-3E23602BACE0}" type="pres">
      <dgm:prSet presAssocID="{24D3C54D-BE11-40E4-B33D-0AD80F85942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ze"/>
        </a:ext>
      </dgm:extLst>
    </dgm:pt>
    <dgm:pt modelId="{71DD3B54-108B-4663-BB44-90435504CA8E}" type="pres">
      <dgm:prSet presAssocID="{24D3C54D-BE11-40E4-B33D-0AD80F859425}" presName="spaceRect" presStyleCnt="0"/>
      <dgm:spPr/>
    </dgm:pt>
    <dgm:pt modelId="{F89D28E0-92FA-419D-91BA-45278B2DA06D}" type="pres">
      <dgm:prSet presAssocID="{24D3C54D-BE11-40E4-B33D-0AD80F85942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1C296717-5158-438C-82FD-2B0BC08271DC}" type="presOf" srcId="{6B94F0D8-BDE3-44CE-A7A0-711EE972049A}" destId="{D2C91B52-B87C-4D22-811E-F5637B7235C8}" srcOrd="0" destOrd="0" presId="urn:microsoft.com/office/officeart/2018/2/layout/IconLabelList"/>
    <dgm:cxn modelId="{B206FE4F-BA8A-47C5-8313-9CF82A23EED2}" srcId="{A4AD87C2-D42B-419B-AB88-60577B93EA35}" destId="{01ED348C-508E-492B-90AE-8CFA4B735E0D}" srcOrd="2" destOrd="0" parTransId="{5F2E47A7-89F0-47D7-9A76-527291E9C048}" sibTransId="{CC9A472E-E48A-426C-A60C-528BAD1FB19E}"/>
    <dgm:cxn modelId="{D989CC5A-4B18-426E-AFA2-90DC5081553C}" type="presOf" srcId="{190D5C6B-C582-4633-A71A-330EDA59867F}" destId="{E52650BB-93B8-4D87-ACA4-773A816F2E36}" srcOrd="0" destOrd="0" presId="urn:microsoft.com/office/officeart/2018/2/layout/IconLabelList"/>
    <dgm:cxn modelId="{CD75FE93-7D80-41F9-8956-94EAC29F7FD4}" srcId="{A4AD87C2-D42B-419B-AB88-60577B93EA35}" destId="{24D3C54D-BE11-40E4-B33D-0AD80F859425}" srcOrd="3" destOrd="0" parTransId="{6179FFC8-0EFB-4B44-942D-2A098CFA60B2}" sibTransId="{2F47690D-8B3C-4E7A-92D1-B67F2C10EBFE}"/>
    <dgm:cxn modelId="{C46091B2-E9BE-494F-90D2-E13D732F25AC}" type="presOf" srcId="{24D3C54D-BE11-40E4-B33D-0AD80F859425}" destId="{F89D28E0-92FA-419D-91BA-45278B2DA06D}" srcOrd="0" destOrd="0" presId="urn:microsoft.com/office/officeart/2018/2/layout/IconLabelList"/>
    <dgm:cxn modelId="{B93151C7-EA72-44EA-B1BA-B3FD39549A35}" srcId="{A4AD87C2-D42B-419B-AB88-60577B93EA35}" destId="{6B94F0D8-BDE3-44CE-A7A0-711EE972049A}" srcOrd="1" destOrd="0" parTransId="{031C6271-1BE8-433F-86B5-711D23E7C4D7}" sibTransId="{75FF97CF-D0C5-42AB-AC47-B063E99D478B}"/>
    <dgm:cxn modelId="{0ACDF0DC-A3C8-48BA-85C6-78134D02C6D9}" type="presOf" srcId="{01ED348C-508E-492B-90AE-8CFA4B735E0D}" destId="{3456E7F3-A63A-415C-AB4D-3FDD9580B1D2}" srcOrd="0" destOrd="0" presId="urn:microsoft.com/office/officeart/2018/2/layout/IconLabelList"/>
    <dgm:cxn modelId="{71F167E6-1263-4D52-ABB7-FF4919331438}" srcId="{A4AD87C2-D42B-419B-AB88-60577B93EA35}" destId="{190D5C6B-C582-4633-A71A-330EDA59867F}" srcOrd="0" destOrd="0" parTransId="{5F9B8616-5DAB-4CC6-8012-C015C443AFEC}" sibTransId="{BFA20370-FEC2-4F72-AE6E-CDDFC1FA2C70}"/>
    <dgm:cxn modelId="{40B762FE-C594-4CCD-8F90-D06C5A52DCC6}" type="presOf" srcId="{A4AD87C2-D42B-419B-AB88-60577B93EA35}" destId="{00EC84F5-0782-4DB2-B614-2240E753ADD3}" srcOrd="0" destOrd="0" presId="urn:microsoft.com/office/officeart/2018/2/layout/IconLabelList"/>
    <dgm:cxn modelId="{FB374ACD-78C6-4E1F-B3BC-C0DE1390BE8C}" type="presParOf" srcId="{00EC84F5-0782-4DB2-B614-2240E753ADD3}" destId="{E877704B-0112-4EE1-9541-E98890998217}" srcOrd="0" destOrd="0" presId="urn:microsoft.com/office/officeart/2018/2/layout/IconLabelList"/>
    <dgm:cxn modelId="{2826771C-DA96-4296-81D6-22491593DE21}" type="presParOf" srcId="{E877704B-0112-4EE1-9541-E98890998217}" destId="{8AB52D39-9EB3-4494-84E0-D85DABF5496B}" srcOrd="0" destOrd="0" presId="urn:microsoft.com/office/officeart/2018/2/layout/IconLabelList"/>
    <dgm:cxn modelId="{5CE9730A-498A-4DBD-B16F-4DC8143C5655}" type="presParOf" srcId="{E877704B-0112-4EE1-9541-E98890998217}" destId="{9EE7BD70-4CD3-4DC4-A1D9-8A1C3F7BD5DD}" srcOrd="1" destOrd="0" presId="urn:microsoft.com/office/officeart/2018/2/layout/IconLabelList"/>
    <dgm:cxn modelId="{D2818557-559B-4CF2-8DC5-45AD6E775A5F}" type="presParOf" srcId="{E877704B-0112-4EE1-9541-E98890998217}" destId="{E52650BB-93B8-4D87-ACA4-773A816F2E36}" srcOrd="2" destOrd="0" presId="urn:microsoft.com/office/officeart/2018/2/layout/IconLabelList"/>
    <dgm:cxn modelId="{3A8D78F7-66AE-46D6-9883-BF534B865C66}" type="presParOf" srcId="{00EC84F5-0782-4DB2-B614-2240E753ADD3}" destId="{666A5581-0ECC-48E6-946B-7D3D882A59C4}" srcOrd="1" destOrd="0" presId="urn:microsoft.com/office/officeart/2018/2/layout/IconLabelList"/>
    <dgm:cxn modelId="{D53EC798-64BD-433C-8460-56ED5847C685}" type="presParOf" srcId="{00EC84F5-0782-4DB2-B614-2240E753ADD3}" destId="{6C0E7A19-E1FF-452D-BD77-1F65CE691508}" srcOrd="2" destOrd="0" presId="urn:microsoft.com/office/officeart/2018/2/layout/IconLabelList"/>
    <dgm:cxn modelId="{C4002D4D-2805-4C29-A002-F55B63CCFF5C}" type="presParOf" srcId="{6C0E7A19-E1FF-452D-BD77-1F65CE691508}" destId="{CAFB1519-DDEC-4AC6-8BED-F12811DAB94E}" srcOrd="0" destOrd="0" presId="urn:microsoft.com/office/officeart/2018/2/layout/IconLabelList"/>
    <dgm:cxn modelId="{3F291F9E-129C-4827-A02D-9E1B2648C2E3}" type="presParOf" srcId="{6C0E7A19-E1FF-452D-BD77-1F65CE691508}" destId="{17EAD6A4-9564-41B2-B934-B03D237B2A4D}" srcOrd="1" destOrd="0" presId="urn:microsoft.com/office/officeart/2018/2/layout/IconLabelList"/>
    <dgm:cxn modelId="{7B17E649-45CD-4500-8BAC-D1C25FCC4689}" type="presParOf" srcId="{6C0E7A19-E1FF-452D-BD77-1F65CE691508}" destId="{D2C91B52-B87C-4D22-811E-F5637B7235C8}" srcOrd="2" destOrd="0" presId="urn:microsoft.com/office/officeart/2018/2/layout/IconLabelList"/>
    <dgm:cxn modelId="{8ECE6F4A-5065-4D92-A808-3A80BEDC3263}" type="presParOf" srcId="{00EC84F5-0782-4DB2-B614-2240E753ADD3}" destId="{B3788884-A77B-4B31-9F56-4812F2C12B27}" srcOrd="3" destOrd="0" presId="urn:microsoft.com/office/officeart/2018/2/layout/IconLabelList"/>
    <dgm:cxn modelId="{4439886E-6DD2-4DE5-AFA4-93D65ED17B87}" type="presParOf" srcId="{00EC84F5-0782-4DB2-B614-2240E753ADD3}" destId="{AEF0FC53-5E8B-4E6C-AAE6-9A2046A02158}" srcOrd="4" destOrd="0" presId="urn:microsoft.com/office/officeart/2018/2/layout/IconLabelList"/>
    <dgm:cxn modelId="{72642F34-2099-4178-8183-7A4806DAD89E}" type="presParOf" srcId="{AEF0FC53-5E8B-4E6C-AAE6-9A2046A02158}" destId="{C65F3D7F-B433-40AB-9463-AC75407BF642}" srcOrd="0" destOrd="0" presId="urn:microsoft.com/office/officeart/2018/2/layout/IconLabelList"/>
    <dgm:cxn modelId="{619F99D6-FE80-4DAA-B57A-C9955F93D3B2}" type="presParOf" srcId="{AEF0FC53-5E8B-4E6C-AAE6-9A2046A02158}" destId="{0A23639C-487C-4B53-AF82-DC2F52E2D532}" srcOrd="1" destOrd="0" presId="urn:microsoft.com/office/officeart/2018/2/layout/IconLabelList"/>
    <dgm:cxn modelId="{C06A604E-7563-4F68-852D-4141B990AA2B}" type="presParOf" srcId="{AEF0FC53-5E8B-4E6C-AAE6-9A2046A02158}" destId="{3456E7F3-A63A-415C-AB4D-3FDD9580B1D2}" srcOrd="2" destOrd="0" presId="urn:microsoft.com/office/officeart/2018/2/layout/IconLabelList"/>
    <dgm:cxn modelId="{2B432852-39A4-4BDD-A409-581AC9042C25}" type="presParOf" srcId="{00EC84F5-0782-4DB2-B614-2240E753ADD3}" destId="{62DED44C-F9EC-4E62-A40D-502966EA19C8}" srcOrd="5" destOrd="0" presId="urn:microsoft.com/office/officeart/2018/2/layout/IconLabelList"/>
    <dgm:cxn modelId="{E35F9573-2C73-42D4-BEBC-B47DD22574B7}" type="presParOf" srcId="{00EC84F5-0782-4DB2-B614-2240E753ADD3}" destId="{08D53E22-0AF4-41B6-AA73-956ACB3C41F2}" srcOrd="6" destOrd="0" presId="urn:microsoft.com/office/officeart/2018/2/layout/IconLabelList"/>
    <dgm:cxn modelId="{D6C37318-42B5-4E5E-9811-27B282F7880D}" type="presParOf" srcId="{08D53E22-0AF4-41B6-AA73-956ACB3C41F2}" destId="{4168FF98-9E2D-4B6A-B5F9-3E23602BACE0}" srcOrd="0" destOrd="0" presId="urn:microsoft.com/office/officeart/2018/2/layout/IconLabelList"/>
    <dgm:cxn modelId="{C76F0E29-84D6-4A22-AFF8-5F51FA516944}" type="presParOf" srcId="{08D53E22-0AF4-41B6-AA73-956ACB3C41F2}" destId="{71DD3B54-108B-4663-BB44-90435504CA8E}" srcOrd="1" destOrd="0" presId="urn:microsoft.com/office/officeart/2018/2/layout/IconLabelList"/>
    <dgm:cxn modelId="{94FCBC68-FF01-4C6E-BDE1-8F8FB5636686}" type="presParOf" srcId="{08D53E22-0AF4-41B6-AA73-956ACB3C41F2}" destId="{F89D28E0-92FA-419D-91BA-45278B2DA06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22B4CB-3830-4B29-9429-FACAA04178D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35C0291-E887-4370-804D-044A3AB960F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Be open to changing methods</a:t>
          </a:r>
        </a:p>
      </dgm:t>
    </dgm:pt>
    <dgm:pt modelId="{3805594C-71E8-4FF8-8DD1-47CC00B37FC1}" type="parTrans" cxnId="{A8BB4F1D-6799-4E83-A67C-E62838BCB6EC}">
      <dgm:prSet/>
      <dgm:spPr/>
      <dgm:t>
        <a:bodyPr/>
        <a:lstStyle/>
        <a:p>
          <a:endParaRPr lang="en-US"/>
        </a:p>
      </dgm:t>
    </dgm:pt>
    <dgm:pt modelId="{9144CE63-9A98-44B7-A305-B691B70124C2}" type="sibTrans" cxnId="{A8BB4F1D-6799-4E83-A67C-E62838BCB6EC}">
      <dgm:prSet/>
      <dgm:spPr/>
      <dgm:t>
        <a:bodyPr/>
        <a:lstStyle/>
        <a:p>
          <a:endParaRPr lang="en-US"/>
        </a:p>
      </dgm:t>
    </dgm:pt>
    <dgm:pt modelId="{B2887709-8160-40FD-BB42-8DBC023FCEE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Make sure you aren’t overwhelming during work hours</a:t>
          </a:r>
        </a:p>
      </dgm:t>
    </dgm:pt>
    <dgm:pt modelId="{589B33DC-7245-47EB-BFD2-EF5DA4251A30}" type="parTrans" cxnId="{AAB1A3E2-3C65-45BE-9809-0EA89E8D9009}">
      <dgm:prSet/>
      <dgm:spPr/>
      <dgm:t>
        <a:bodyPr/>
        <a:lstStyle/>
        <a:p>
          <a:endParaRPr lang="en-US"/>
        </a:p>
      </dgm:t>
    </dgm:pt>
    <dgm:pt modelId="{BE62E78F-0278-41BF-B31B-B7788CEDB8CC}" type="sibTrans" cxnId="{AAB1A3E2-3C65-45BE-9809-0EA89E8D9009}">
      <dgm:prSet/>
      <dgm:spPr/>
      <dgm:t>
        <a:bodyPr/>
        <a:lstStyle/>
        <a:p>
          <a:endParaRPr lang="en-US"/>
        </a:p>
      </dgm:t>
    </dgm:pt>
    <dgm:pt modelId="{6CB6EAFD-1D28-41C2-A5FE-95B3EB87F85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Include your support team by delegating</a:t>
          </a:r>
        </a:p>
      </dgm:t>
    </dgm:pt>
    <dgm:pt modelId="{1E186B88-226F-4068-8E41-1F8861F10465}" type="parTrans" cxnId="{7891D7F9-F1D8-46FB-927D-205054CFCF7E}">
      <dgm:prSet/>
      <dgm:spPr/>
      <dgm:t>
        <a:bodyPr/>
        <a:lstStyle/>
        <a:p>
          <a:endParaRPr lang="en-US"/>
        </a:p>
      </dgm:t>
    </dgm:pt>
    <dgm:pt modelId="{0DF61F95-F672-44CC-A6F5-C5F6B99CFA94}" type="sibTrans" cxnId="{7891D7F9-F1D8-46FB-927D-205054CFCF7E}">
      <dgm:prSet/>
      <dgm:spPr/>
      <dgm:t>
        <a:bodyPr/>
        <a:lstStyle/>
        <a:p>
          <a:endParaRPr lang="en-US"/>
        </a:p>
      </dgm:t>
    </dgm:pt>
    <dgm:pt modelId="{88B0F8F1-F8C6-4C84-A7CF-06A3CD7E83C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/>
            <a:t>Seek out and share best practices</a:t>
          </a:r>
        </a:p>
      </dgm:t>
    </dgm:pt>
    <dgm:pt modelId="{4AB99CE1-782E-4F78-A13F-B41B21C105FE}" type="parTrans" cxnId="{FA74629D-3353-4439-A830-1BF5AA3A261A}">
      <dgm:prSet/>
      <dgm:spPr/>
      <dgm:t>
        <a:bodyPr/>
        <a:lstStyle/>
        <a:p>
          <a:endParaRPr lang="en-US"/>
        </a:p>
      </dgm:t>
    </dgm:pt>
    <dgm:pt modelId="{BC61DE85-F332-4779-B38B-E3F8B34A8983}" type="sibTrans" cxnId="{FA74629D-3353-4439-A830-1BF5AA3A261A}">
      <dgm:prSet/>
      <dgm:spPr/>
      <dgm:t>
        <a:bodyPr/>
        <a:lstStyle/>
        <a:p>
          <a:endParaRPr lang="en-US"/>
        </a:p>
      </dgm:t>
    </dgm:pt>
    <dgm:pt modelId="{9AC1EB03-0912-4E59-A36F-2B1CAEF2B861}" type="pres">
      <dgm:prSet presAssocID="{D322B4CB-3830-4B29-9429-FACAA04178D4}" presName="root" presStyleCnt="0">
        <dgm:presLayoutVars>
          <dgm:dir/>
          <dgm:resizeHandles val="exact"/>
        </dgm:presLayoutVars>
      </dgm:prSet>
      <dgm:spPr/>
    </dgm:pt>
    <dgm:pt modelId="{963A37B1-D4D0-4916-B7E5-601D891503A4}" type="pres">
      <dgm:prSet presAssocID="{B35C0291-E887-4370-804D-044A3AB960F9}" presName="compNode" presStyleCnt="0"/>
      <dgm:spPr/>
    </dgm:pt>
    <dgm:pt modelId="{947EEFCA-DA97-480F-A8F1-889347210C08}" type="pres">
      <dgm:prSet presAssocID="{B35C0291-E887-4370-804D-044A3AB960F9}" presName="iconBgRect" presStyleLbl="bgShp" presStyleIdx="0" presStyleCnt="4"/>
      <dgm:spPr/>
    </dgm:pt>
    <dgm:pt modelId="{D30C94B3-80C9-4CC3-A4B7-2F58CD831BF4}" type="pres">
      <dgm:prSet presAssocID="{B35C0291-E887-4370-804D-044A3AB960F9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 sign"/>
        </a:ext>
      </dgm:extLst>
    </dgm:pt>
    <dgm:pt modelId="{4C51F473-2896-4186-81F0-14BC27291EEB}" type="pres">
      <dgm:prSet presAssocID="{B35C0291-E887-4370-804D-044A3AB960F9}" presName="spaceRect" presStyleCnt="0"/>
      <dgm:spPr/>
    </dgm:pt>
    <dgm:pt modelId="{506AC617-64BE-4EF5-8A5D-220516F12143}" type="pres">
      <dgm:prSet presAssocID="{B35C0291-E887-4370-804D-044A3AB960F9}" presName="textRect" presStyleLbl="revTx" presStyleIdx="0" presStyleCnt="4">
        <dgm:presLayoutVars>
          <dgm:chMax val="1"/>
          <dgm:chPref val="1"/>
        </dgm:presLayoutVars>
      </dgm:prSet>
      <dgm:spPr/>
    </dgm:pt>
    <dgm:pt modelId="{E954127F-5476-41C8-820B-0637B4B76635}" type="pres">
      <dgm:prSet presAssocID="{9144CE63-9A98-44B7-A305-B691B70124C2}" presName="sibTrans" presStyleCnt="0"/>
      <dgm:spPr/>
    </dgm:pt>
    <dgm:pt modelId="{4AE41122-6D15-4D32-B0F6-32297E856277}" type="pres">
      <dgm:prSet presAssocID="{B2887709-8160-40FD-BB42-8DBC023FCEE9}" presName="compNode" presStyleCnt="0"/>
      <dgm:spPr/>
    </dgm:pt>
    <dgm:pt modelId="{B931EF59-2126-4C96-A6ED-54A342A15321}" type="pres">
      <dgm:prSet presAssocID="{B2887709-8160-40FD-BB42-8DBC023FCEE9}" presName="iconBgRect" presStyleLbl="bgShp" presStyleIdx="1" presStyleCnt="4"/>
      <dgm:spPr/>
    </dgm:pt>
    <dgm:pt modelId="{FFEB8264-0BB7-47B3-9F85-10E2C0B6BC64}" type="pres">
      <dgm:prSet presAssocID="{B2887709-8160-40FD-BB42-8DBC023FCEE9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ABF35065-2405-4582-870E-B9C6B9378544}" type="pres">
      <dgm:prSet presAssocID="{B2887709-8160-40FD-BB42-8DBC023FCEE9}" presName="spaceRect" presStyleCnt="0"/>
      <dgm:spPr/>
    </dgm:pt>
    <dgm:pt modelId="{103A2CBE-7806-42F2-BFAE-A3CCC5B04BA0}" type="pres">
      <dgm:prSet presAssocID="{B2887709-8160-40FD-BB42-8DBC023FCEE9}" presName="textRect" presStyleLbl="revTx" presStyleIdx="1" presStyleCnt="4">
        <dgm:presLayoutVars>
          <dgm:chMax val="1"/>
          <dgm:chPref val="1"/>
        </dgm:presLayoutVars>
      </dgm:prSet>
      <dgm:spPr/>
    </dgm:pt>
    <dgm:pt modelId="{14C0BD54-8176-4AEC-8A7E-A959AF6CF4FD}" type="pres">
      <dgm:prSet presAssocID="{BE62E78F-0278-41BF-B31B-B7788CEDB8CC}" presName="sibTrans" presStyleCnt="0"/>
      <dgm:spPr/>
    </dgm:pt>
    <dgm:pt modelId="{5FAB3C09-A58A-4763-83C6-7877642B968A}" type="pres">
      <dgm:prSet presAssocID="{6CB6EAFD-1D28-41C2-A5FE-95B3EB87F85E}" presName="compNode" presStyleCnt="0"/>
      <dgm:spPr/>
    </dgm:pt>
    <dgm:pt modelId="{9234B25F-6099-4E9C-BF35-C71286C9F723}" type="pres">
      <dgm:prSet presAssocID="{6CB6EAFD-1D28-41C2-A5FE-95B3EB87F85E}" presName="iconBgRect" presStyleLbl="bgShp" presStyleIdx="2" presStyleCnt="4"/>
      <dgm:spPr/>
    </dgm:pt>
    <dgm:pt modelId="{07D58378-E4AC-4B6D-BAB0-357D62DADF14}" type="pres">
      <dgm:prSet presAssocID="{6CB6EAFD-1D28-41C2-A5FE-95B3EB87F85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of People"/>
        </a:ext>
      </dgm:extLst>
    </dgm:pt>
    <dgm:pt modelId="{694E435D-4495-40A9-AD57-76C7FB00C268}" type="pres">
      <dgm:prSet presAssocID="{6CB6EAFD-1D28-41C2-A5FE-95B3EB87F85E}" presName="spaceRect" presStyleCnt="0"/>
      <dgm:spPr/>
    </dgm:pt>
    <dgm:pt modelId="{56D981B7-8E50-406A-AB06-6E0EBC9ADDB8}" type="pres">
      <dgm:prSet presAssocID="{6CB6EAFD-1D28-41C2-A5FE-95B3EB87F85E}" presName="textRect" presStyleLbl="revTx" presStyleIdx="2" presStyleCnt="4">
        <dgm:presLayoutVars>
          <dgm:chMax val="1"/>
          <dgm:chPref val="1"/>
        </dgm:presLayoutVars>
      </dgm:prSet>
      <dgm:spPr/>
    </dgm:pt>
    <dgm:pt modelId="{60863F4D-2554-4FCB-A038-5C760C29034E}" type="pres">
      <dgm:prSet presAssocID="{0DF61F95-F672-44CC-A6F5-C5F6B99CFA94}" presName="sibTrans" presStyleCnt="0"/>
      <dgm:spPr/>
    </dgm:pt>
    <dgm:pt modelId="{927B1AC4-874D-4BD2-8A4E-D539C49948FB}" type="pres">
      <dgm:prSet presAssocID="{88B0F8F1-F8C6-4C84-A7CF-06A3CD7E83CE}" presName="compNode" presStyleCnt="0"/>
      <dgm:spPr/>
    </dgm:pt>
    <dgm:pt modelId="{9172D8DF-A3D8-4D89-8C1C-9F5194CFEA81}" type="pres">
      <dgm:prSet presAssocID="{88B0F8F1-F8C6-4C84-A7CF-06A3CD7E83CE}" presName="iconBgRect" presStyleLbl="bgShp" presStyleIdx="3" presStyleCnt="4"/>
      <dgm:spPr/>
    </dgm:pt>
    <dgm:pt modelId="{787876A3-AE7D-422B-85BA-D60CB0E2BF1A}" type="pres">
      <dgm:prSet presAssocID="{88B0F8F1-F8C6-4C84-A7CF-06A3CD7E83C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D63FD49-4AC4-4B23-A319-A347B61ED87E}" type="pres">
      <dgm:prSet presAssocID="{88B0F8F1-F8C6-4C84-A7CF-06A3CD7E83CE}" presName="spaceRect" presStyleCnt="0"/>
      <dgm:spPr/>
    </dgm:pt>
    <dgm:pt modelId="{24134EF5-87A1-4C00-9057-A2444CCC5004}" type="pres">
      <dgm:prSet presAssocID="{88B0F8F1-F8C6-4C84-A7CF-06A3CD7E83C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8BB4F1D-6799-4E83-A67C-E62838BCB6EC}" srcId="{D322B4CB-3830-4B29-9429-FACAA04178D4}" destId="{B35C0291-E887-4370-804D-044A3AB960F9}" srcOrd="0" destOrd="0" parTransId="{3805594C-71E8-4FF8-8DD1-47CC00B37FC1}" sibTransId="{9144CE63-9A98-44B7-A305-B691B70124C2}"/>
    <dgm:cxn modelId="{D6E97962-B135-4EE1-B8F9-C3CC538E525E}" type="presOf" srcId="{88B0F8F1-F8C6-4C84-A7CF-06A3CD7E83CE}" destId="{24134EF5-87A1-4C00-9057-A2444CCC5004}" srcOrd="0" destOrd="0" presId="urn:microsoft.com/office/officeart/2018/5/layout/IconCircleLabelList"/>
    <dgm:cxn modelId="{B477E648-718D-4976-BCF2-9C508989E330}" type="presOf" srcId="{B2887709-8160-40FD-BB42-8DBC023FCEE9}" destId="{103A2CBE-7806-42F2-BFAE-A3CCC5B04BA0}" srcOrd="0" destOrd="0" presId="urn:microsoft.com/office/officeart/2018/5/layout/IconCircleLabelList"/>
    <dgm:cxn modelId="{20E86186-8FD8-4842-BE90-90859F97A797}" type="presOf" srcId="{D322B4CB-3830-4B29-9429-FACAA04178D4}" destId="{9AC1EB03-0912-4E59-A36F-2B1CAEF2B861}" srcOrd="0" destOrd="0" presId="urn:microsoft.com/office/officeart/2018/5/layout/IconCircleLabelList"/>
    <dgm:cxn modelId="{FA74629D-3353-4439-A830-1BF5AA3A261A}" srcId="{D322B4CB-3830-4B29-9429-FACAA04178D4}" destId="{88B0F8F1-F8C6-4C84-A7CF-06A3CD7E83CE}" srcOrd="3" destOrd="0" parTransId="{4AB99CE1-782E-4F78-A13F-B41B21C105FE}" sibTransId="{BC61DE85-F332-4779-B38B-E3F8B34A8983}"/>
    <dgm:cxn modelId="{0A53559E-B994-4B5E-943B-E8A5E119D3BD}" type="presOf" srcId="{B35C0291-E887-4370-804D-044A3AB960F9}" destId="{506AC617-64BE-4EF5-8A5D-220516F12143}" srcOrd="0" destOrd="0" presId="urn:microsoft.com/office/officeart/2018/5/layout/IconCircleLabelList"/>
    <dgm:cxn modelId="{AAB1A3E2-3C65-45BE-9809-0EA89E8D9009}" srcId="{D322B4CB-3830-4B29-9429-FACAA04178D4}" destId="{B2887709-8160-40FD-BB42-8DBC023FCEE9}" srcOrd="1" destOrd="0" parTransId="{589B33DC-7245-47EB-BFD2-EF5DA4251A30}" sibTransId="{BE62E78F-0278-41BF-B31B-B7788CEDB8CC}"/>
    <dgm:cxn modelId="{AFFDE4F3-BBDB-4A5E-B191-76640EB2205F}" type="presOf" srcId="{6CB6EAFD-1D28-41C2-A5FE-95B3EB87F85E}" destId="{56D981B7-8E50-406A-AB06-6E0EBC9ADDB8}" srcOrd="0" destOrd="0" presId="urn:microsoft.com/office/officeart/2018/5/layout/IconCircleLabelList"/>
    <dgm:cxn modelId="{7891D7F9-F1D8-46FB-927D-205054CFCF7E}" srcId="{D322B4CB-3830-4B29-9429-FACAA04178D4}" destId="{6CB6EAFD-1D28-41C2-A5FE-95B3EB87F85E}" srcOrd="2" destOrd="0" parTransId="{1E186B88-226F-4068-8E41-1F8861F10465}" sibTransId="{0DF61F95-F672-44CC-A6F5-C5F6B99CFA94}"/>
    <dgm:cxn modelId="{E00BC3B2-DA3C-43C2-A57B-A0470234AD73}" type="presParOf" srcId="{9AC1EB03-0912-4E59-A36F-2B1CAEF2B861}" destId="{963A37B1-D4D0-4916-B7E5-601D891503A4}" srcOrd="0" destOrd="0" presId="urn:microsoft.com/office/officeart/2018/5/layout/IconCircleLabelList"/>
    <dgm:cxn modelId="{22566924-C037-4373-BA37-0FEFFF3C0595}" type="presParOf" srcId="{963A37B1-D4D0-4916-B7E5-601D891503A4}" destId="{947EEFCA-DA97-480F-A8F1-889347210C08}" srcOrd="0" destOrd="0" presId="urn:microsoft.com/office/officeart/2018/5/layout/IconCircleLabelList"/>
    <dgm:cxn modelId="{4A708522-3D75-44C8-88C7-D989D7AD8285}" type="presParOf" srcId="{963A37B1-D4D0-4916-B7E5-601D891503A4}" destId="{D30C94B3-80C9-4CC3-A4B7-2F58CD831BF4}" srcOrd="1" destOrd="0" presId="urn:microsoft.com/office/officeart/2018/5/layout/IconCircleLabelList"/>
    <dgm:cxn modelId="{B36A5BAB-2BC0-4940-9080-B439C970CA5D}" type="presParOf" srcId="{963A37B1-D4D0-4916-B7E5-601D891503A4}" destId="{4C51F473-2896-4186-81F0-14BC27291EEB}" srcOrd="2" destOrd="0" presId="urn:microsoft.com/office/officeart/2018/5/layout/IconCircleLabelList"/>
    <dgm:cxn modelId="{840A709A-6538-4105-8723-E0F1F03FE057}" type="presParOf" srcId="{963A37B1-D4D0-4916-B7E5-601D891503A4}" destId="{506AC617-64BE-4EF5-8A5D-220516F12143}" srcOrd="3" destOrd="0" presId="urn:microsoft.com/office/officeart/2018/5/layout/IconCircleLabelList"/>
    <dgm:cxn modelId="{C48AA7C5-F8C5-41DE-B920-7258281168F1}" type="presParOf" srcId="{9AC1EB03-0912-4E59-A36F-2B1CAEF2B861}" destId="{E954127F-5476-41C8-820B-0637B4B76635}" srcOrd="1" destOrd="0" presId="urn:microsoft.com/office/officeart/2018/5/layout/IconCircleLabelList"/>
    <dgm:cxn modelId="{9F4B950B-E396-48E7-BF30-182835C40A05}" type="presParOf" srcId="{9AC1EB03-0912-4E59-A36F-2B1CAEF2B861}" destId="{4AE41122-6D15-4D32-B0F6-32297E856277}" srcOrd="2" destOrd="0" presId="urn:microsoft.com/office/officeart/2018/5/layout/IconCircleLabelList"/>
    <dgm:cxn modelId="{204691C2-E971-427F-A14B-FB138192577C}" type="presParOf" srcId="{4AE41122-6D15-4D32-B0F6-32297E856277}" destId="{B931EF59-2126-4C96-A6ED-54A342A15321}" srcOrd="0" destOrd="0" presId="urn:microsoft.com/office/officeart/2018/5/layout/IconCircleLabelList"/>
    <dgm:cxn modelId="{BC0AF2A3-5424-4F08-AEB3-11C7311706BA}" type="presParOf" srcId="{4AE41122-6D15-4D32-B0F6-32297E856277}" destId="{FFEB8264-0BB7-47B3-9F85-10E2C0B6BC64}" srcOrd="1" destOrd="0" presId="urn:microsoft.com/office/officeart/2018/5/layout/IconCircleLabelList"/>
    <dgm:cxn modelId="{2A653078-99B7-44A3-B3D1-91EA6731210D}" type="presParOf" srcId="{4AE41122-6D15-4D32-B0F6-32297E856277}" destId="{ABF35065-2405-4582-870E-B9C6B9378544}" srcOrd="2" destOrd="0" presId="urn:microsoft.com/office/officeart/2018/5/layout/IconCircleLabelList"/>
    <dgm:cxn modelId="{DBA3886A-BDDB-4B46-9B64-22C4F767BEF3}" type="presParOf" srcId="{4AE41122-6D15-4D32-B0F6-32297E856277}" destId="{103A2CBE-7806-42F2-BFAE-A3CCC5B04BA0}" srcOrd="3" destOrd="0" presId="urn:microsoft.com/office/officeart/2018/5/layout/IconCircleLabelList"/>
    <dgm:cxn modelId="{AE770F74-E25D-4434-B3A1-30E5BBC99146}" type="presParOf" srcId="{9AC1EB03-0912-4E59-A36F-2B1CAEF2B861}" destId="{14C0BD54-8176-4AEC-8A7E-A959AF6CF4FD}" srcOrd="3" destOrd="0" presId="urn:microsoft.com/office/officeart/2018/5/layout/IconCircleLabelList"/>
    <dgm:cxn modelId="{BAE9DC52-0167-4FAD-AF3D-A361EC0092C2}" type="presParOf" srcId="{9AC1EB03-0912-4E59-A36F-2B1CAEF2B861}" destId="{5FAB3C09-A58A-4763-83C6-7877642B968A}" srcOrd="4" destOrd="0" presId="urn:microsoft.com/office/officeart/2018/5/layout/IconCircleLabelList"/>
    <dgm:cxn modelId="{BC72ACA3-AD57-4692-B090-093DC21054B6}" type="presParOf" srcId="{5FAB3C09-A58A-4763-83C6-7877642B968A}" destId="{9234B25F-6099-4E9C-BF35-C71286C9F723}" srcOrd="0" destOrd="0" presId="urn:microsoft.com/office/officeart/2018/5/layout/IconCircleLabelList"/>
    <dgm:cxn modelId="{D04674FE-10F0-44C2-B13F-6FC47380CAE1}" type="presParOf" srcId="{5FAB3C09-A58A-4763-83C6-7877642B968A}" destId="{07D58378-E4AC-4B6D-BAB0-357D62DADF14}" srcOrd="1" destOrd="0" presId="urn:microsoft.com/office/officeart/2018/5/layout/IconCircleLabelList"/>
    <dgm:cxn modelId="{C63ED215-17C3-4EF8-84AB-AF5FDA31E98E}" type="presParOf" srcId="{5FAB3C09-A58A-4763-83C6-7877642B968A}" destId="{694E435D-4495-40A9-AD57-76C7FB00C268}" srcOrd="2" destOrd="0" presId="urn:microsoft.com/office/officeart/2018/5/layout/IconCircleLabelList"/>
    <dgm:cxn modelId="{C7100C5A-6665-4942-B18F-6A6D5C9B03AD}" type="presParOf" srcId="{5FAB3C09-A58A-4763-83C6-7877642B968A}" destId="{56D981B7-8E50-406A-AB06-6E0EBC9ADDB8}" srcOrd="3" destOrd="0" presId="urn:microsoft.com/office/officeart/2018/5/layout/IconCircleLabelList"/>
    <dgm:cxn modelId="{FD46B33C-1B3F-4520-8850-3E6DF7E65728}" type="presParOf" srcId="{9AC1EB03-0912-4E59-A36F-2B1CAEF2B861}" destId="{60863F4D-2554-4FCB-A038-5C760C29034E}" srcOrd="5" destOrd="0" presId="urn:microsoft.com/office/officeart/2018/5/layout/IconCircleLabelList"/>
    <dgm:cxn modelId="{DB6739E0-EA50-44CC-86B0-7BAEF88CFC33}" type="presParOf" srcId="{9AC1EB03-0912-4E59-A36F-2B1CAEF2B861}" destId="{927B1AC4-874D-4BD2-8A4E-D539C49948FB}" srcOrd="6" destOrd="0" presId="urn:microsoft.com/office/officeart/2018/5/layout/IconCircleLabelList"/>
    <dgm:cxn modelId="{E9F25795-F810-4716-89A3-FCB1D4709F79}" type="presParOf" srcId="{927B1AC4-874D-4BD2-8A4E-D539C49948FB}" destId="{9172D8DF-A3D8-4D89-8C1C-9F5194CFEA81}" srcOrd="0" destOrd="0" presId="urn:microsoft.com/office/officeart/2018/5/layout/IconCircleLabelList"/>
    <dgm:cxn modelId="{C2866E13-D582-4488-A10F-F79E5927C8B9}" type="presParOf" srcId="{927B1AC4-874D-4BD2-8A4E-D539C49948FB}" destId="{787876A3-AE7D-422B-85BA-D60CB0E2BF1A}" srcOrd="1" destOrd="0" presId="urn:microsoft.com/office/officeart/2018/5/layout/IconCircleLabelList"/>
    <dgm:cxn modelId="{BF4BBC2A-E3D7-4FB8-A8DE-E42C2343AEAC}" type="presParOf" srcId="{927B1AC4-874D-4BD2-8A4E-D539C49948FB}" destId="{8D63FD49-4AC4-4B23-A319-A347B61ED87E}" srcOrd="2" destOrd="0" presId="urn:microsoft.com/office/officeart/2018/5/layout/IconCircleLabelList"/>
    <dgm:cxn modelId="{EF510AE6-2ED2-4A21-9CA5-B4A973451239}" type="presParOf" srcId="{927B1AC4-874D-4BD2-8A4E-D539C49948FB}" destId="{24134EF5-87A1-4C00-9057-A2444CCC500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5247D-189A-45CE-8DEA-B74E8B039380}">
      <dsp:nvSpPr>
        <dsp:cNvPr id="0" name=""/>
        <dsp:cNvSpPr/>
      </dsp:nvSpPr>
      <dsp:spPr>
        <a:xfrm>
          <a:off x="0" y="1903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4E57A2-D8AF-4C43-9E6B-E7F6002AAC04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DB064C-6B60-41FF-82BC-D94B083C26D0}">
      <dsp:nvSpPr>
        <dsp:cNvPr id="0" name=""/>
        <dsp:cNvSpPr/>
      </dsp:nvSpPr>
      <dsp:spPr>
        <a:xfrm>
          <a:off x="937002" y="1903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Email</a:t>
          </a:r>
        </a:p>
      </dsp:txBody>
      <dsp:txXfrm>
        <a:off x="937002" y="1903"/>
        <a:ext cx="5576601" cy="811257"/>
      </dsp:txXfrm>
    </dsp:sp>
    <dsp:sp modelId="{D24B5D78-94A1-4168-BE36-15F25F0F9DB7}">
      <dsp:nvSpPr>
        <dsp:cNvPr id="0" name=""/>
        <dsp:cNvSpPr/>
      </dsp:nvSpPr>
      <dsp:spPr>
        <a:xfrm>
          <a:off x="0" y="1015975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DC0950-6F35-4EE7-9FEB-9323E5012320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0AF0F-34C2-4818-AEA8-96D02BCD85D8}">
      <dsp:nvSpPr>
        <dsp:cNvPr id="0" name=""/>
        <dsp:cNvSpPr/>
      </dsp:nvSpPr>
      <dsp:spPr>
        <a:xfrm>
          <a:off x="937002" y="1015975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Facebook</a:t>
          </a:r>
        </a:p>
      </dsp:txBody>
      <dsp:txXfrm>
        <a:off x="937002" y="1015975"/>
        <a:ext cx="5576601" cy="811257"/>
      </dsp:txXfrm>
    </dsp:sp>
    <dsp:sp modelId="{B44A9159-4915-463C-B717-1BFB4AF4460D}">
      <dsp:nvSpPr>
        <dsp:cNvPr id="0" name=""/>
        <dsp:cNvSpPr/>
      </dsp:nvSpPr>
      <dsp:spPr>
        <a:xfrm>
          <a:off x="0" y="2030048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17941-E9D0-4874-AADA-99BBA65A1E4C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68F76D-FBDE-4048-BC6A-3E68206FA586}">
      <dsp:nvSpPr>
        <dsp:cNvPr id="0" name=""/>
        <dsp:cNvSpPr/>
      </dsp:nvSpPr>
      <dsp:spPr>
        <a:xfrm>
          <a:off x="937002" y="2030048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Instagram</a:t>
          </a:r>
        </a:p>
      </dsp:txBody>
      <dsp:txXfrm>
        <a:off x="937002" y="2030048"/>
        <a:ext cx="5576601" cy="811257"/>
      </dsp:txXfrm>
    </dsp:sp>
    <dsp:sp modelId="{4B9BEE11-8B95-4581-89D1-DDD830D38830}">
      <dsp:nvSpPr>
        <dsp:cNvPr id="0" name=""/>
        <dsp:cNvSpPr/>
      </dsp:nvSpPr>
      <dsp:spPr>
        <a:xfrm>
          <a:off x="0" y="3044120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37310C-801F-4C60-9915-3DE9A77BB0F9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409FEC-BB2C-42C4-B744-3D5C1F178861}">
      <dsp:nvSpPr>
        <dsp:cNvPr id="0" name=""/>
        <dsp:cNvSpPr/>
      </dsp:nvSpPr>
      <dsp:spPr>
        <a:xfrm>
          <a:off x="937002" y="3044120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Text Messages</a:t>
          </a:r>
        </a:p>
      </dsp:txBody>
      <dsp:txXfrm>
        <a:off x="937002" y="3044120"/>
        <a:ext cx="5576601" cy="811257"/>
      </dsp:txXfrm>
    </dsp:sp>
    <dsp:sp modelId="{3B0677C3-6F9A-41B5-84C1-DEAE275FDABC}">
      <dsp:nvSpPr>
        <dsp:cNvPr id="0" name=""/>
        <dsp:cNvSpPr/>
      </dsp:nvSpPr>
      <dsp:spPr>
        <a:xfrm>
          <a:off x="0" y="4058192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CEB36-227D-4188-8CBA-303C609084FF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95A1B-F6C8-437D-BD89-22467E3A6BC5}">
      <dsp:nvSpPr>
        <dsp:cNvPr id="0" name=""/>
        <dsp:cNvSpPr/>
      </dsp:nvSpPr>
      <dsp:spPr>
        <a:xfrm>
          <a:off x="937002" y="4058192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Conference Calls</a:t>
          </a:r>
        </a:p>
      </dsp:txBody>
      <dsp:txXfrm>
        <a:off x="937002" y="4058192"/>
        <a:ext cx="5576601" cy="811257"/>
      </dsp:txXfrm>
    </dsp:sp>
    <dsp:sp modelId="{B287E771-5D82-471A-ADDF-190922E4ABD3}">
      <dsp:nvSpPr>
        <dsp:cNvPr id="0" name=""/>
        <dsp:cNvSpPr/>
      </dsp:nvSpPr>
      <dsp:spPr>
        <a:xfrm>
          <a:off x="0" y="5072264"/>
          <a:ext cx="6513603" cy="811257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6707AE-6BD9-4F30-9CC0-58B32E5D1882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74581-6617-403C-9079-99A7A8E56040}">
      <dsp:nvSpPr>
        <dsp:cNvPr id="0" name=""/>
        <dsp:cNvSpPr/>
      </dsp:nvSpPr>
      <dsp:spPr>
        <a:xfrm>
          <a:off x="937002" y="5072264"/>
          <a:ext cx="5576601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Face-to-face</a:t>
          </a:r>
        </a:p>
      </dsp:txBody>
      <dsp:txXfrm>
        <a:off x="937002" y="5072264"/>
        <a:ext cx="5576601" cy="8112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D2BD92-5292-4DAF-AC57-E761F3E75DA8}">
      <dsp:nvSpPr>
        <dsp:cNvPr id="0" name=""/>
        <dsp:cNvSpPr/>
      </dsp:nvSpPr>
      <dsp:spPr>
        <a:xfrm>
          <a:off x="596036" y="1390212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AF2B0-4613-4DA1-A416-2C14FE74D2DA}">
      <dsp:nvSpPr>
        <dsp:cNvPr id="0" name=""/>
        <dsp:cNvSpPr/>
      </dsp:nvSpPr>
      <dsp:spPr>
        <a:xfrm>
          <a:off x="983598" y="1777775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C7681-E01D-4C4D-A508-9C83576C4A89}">
      <dsp:nvSpPr>
        <dsp:cNvPr id="0" name=""/>
        <dsp:cNvSpPr/>
      </dsp:nvSpPr>
      <dsp:spPr>
        <a:xfrm>
          <a:off x="14692" y="3775213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Relevant information</a:t>
          </a:r>
        </a:p>
      </dsp:txBody>
      <dsp:txXfrm>
        <a:off x="14692" y="3775213"/>
        <a:ext cx="2981250" cy="720000"/>
      </dsp:txXfrm>
    </dsp:sp>
    <dsp:sp modelId="{F0A58E1C-9F06-4417-82A1-1A486E27709F}">
      <dsp:nvSpPr>
        <dsp:cNvPr id="0" name=""/>
        <dsp:cNvSpPr/>
      </dsp:nvSpPr>
      <dsp:spPr>
        <a:xfrm>
          <a:off x="4099005" y="1390212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24525A-9026-4A1A-B9A1-308ED64FBBBE}">
      <dsp:nvSpPr>
        <dsp:cNvPr id="0" name=""/>
        <dsp:cNvSpPr/>
      </dsp:nvSpPr>
      <dsp:spPr>
        <a:xfrm>
          <a:off x="4486567" y="1777775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7A8B0-2E39-427D-9839-359ACC15E03E}">
      <dsp:nvSpPr>
        <dsp:cNvPr id="0" name=""/>
        <dsp:cNvSpPr/>
      </dsp:nvSpPr>
      <dsp:spPr>
        <a:xfrm>
          <a:off x="3517661" y="3775213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300" kern="1200"/>
            <a:t>Always have an agenda</a:t>
          </a:r>
        </a:p>
      </dsp:txBody>
      <dsp:txXfrm>
        <a:off x="3517661" y="3775213"/>
        <a:ext cx="298125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F0081A-2260-4549-A852-E379113EA40E}">
      <dsp:nvSpPr>
        <dsp:cNvPr id="0" name=""/>
        <dsp:cNvSpPr/>
      </dsp:nvSpPr>
      <dsp:spPr>
        <a:xfrm>
          <a:off x="0" y="50922"/>
          <a:ext cx="6513603" cy="10553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Your why</a:t>
          </a:r>
        </a:p>
      </dsp:txBody>
      <dsp:txXfrm>
        <a:off x="51517" y="102439"/>
        <a:ext cx="6410569" cy="952306"/>
      </dsp:txXfrm>
    </dsp:sp>
    <dsp:sp modelId="{BBED564E-8A63-4F3C-AE1D-922193FB0E34}">
      <dsp:nvSpPr>
        <dsp:cNvPr id="0" name=""/>
        <dsp:cNvSpPr/>
      </dsp:nvSpPr>
      <dsp:spPr>
        <a:xfrm>
          <a:off x="0" y="1232982"/>
          <a:ext cx="6513603" cy="105534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Their why</a:t>
          </a:r>
        </a:p>
      </dsp:txBody>
      <dsp:txXfrm>
        <a:off x="51517" y="1284499"/>
        <a:ext cx="6410569" cy="952306"/>
      </dsp:txXfrm>
    </dsp:sp>
    <dsp:sp modelId="{750525D9-E507-42D8-BCDD-5675B9EE9AB6}">
      <dsp:nvSpPr>
        <dsp:cNvPr id="0" name=""/>
        <dsp:cNvSpPr/>
      </dsp:nvSpPr>
      <dsp:spPr>
        <a:xfrm>
          <a:off x="0" y="2415043"/>
          <a:ext cx="6513603" cy="105534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Coaching</a:t>
          </a:r>
        </a:p>
      </dsp:txBody>
      <dsp:txXfrm>
        <a:off x="51517" y="2466560"/>
        <a:ext cx="6410569" cy="952306"/>
      </dsp:txXfrm>
    </dsp:sp>
    <dsp:sp modelId="{73E4DAAE-EABD-4093-A675-D22BDE9474D9}">
      <dsp:nvSpPr>
        <dsp:cNvPr id="0" name=""/>
        <dsp:cNvSpPr/>
      </dsp:nvSpPr>
      <dsp:spPr>
        <a:xfrm>
          <a:off x="0" y="3597103"/>
          <a:ext cx="6513603" cy="105534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Important information</a:t>
          </a:r>
        </a:p>
      </dsp:txBody>
      <dsp:txXfrm>
        <a:off x="51517" y="3648620"/>
        <a:ext cx="6410569" cy="952306"/>
      </dsp:txXfrm>
    </dsp:sp>
    <dsp:sp modelId="{BBA7AB6C-88F0-4EEA-8B3C-AE3DA475F26B}">
      <dsp:nvSpPr>
        <dsp:cNvPr id="0" name=""/>
        <dsp:cNvSpPr/>
      </dsp:nvSpPr>
      <dsp:spPr>
        <a:xfrm>
          <a:off x="0" y="4779163"/>
          <a:ext cx="6513603" cy="10553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/>
            <a:t>Upcoming events</a:t>
          </a:r>
        </a:p>
      </dsp:txBody>
      <dsp:txXfrm>
        <a:off x="51517" y="4830680"/>
        <a:ext cx="6410569" cy="9523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52D39-9EB3-4494-84E0-D85DABF5496B}">
      <dsp:nvSpPr>
        <dsp:cNvPr id="0" name=""/>
        <dsp:cNvSpPr/>
      </dsp:nvSpPr>
      <dsp:spPr>
        <a:xfrm>
          <a:off x="1076213" y="326402"/>
          <a:ext cx="1207710" cy="12077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2650BB-93B8-4D87-ACA4-773A816F2E36}">
      <dsp:nvSpPr>
        <dsp:cNvPr id="0" name=""/>
        <dsp:cNvSpPr/>
      </dsp:nvSpPr>
      <dsp:spPr>
        <a:xfrm>
          <a:off x="338168" y="1887237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Determine how often you want to communicate</a:t>
          </a:r>
        </a:p>
      </dsp:txBody>
      <dsp:txXfrm>
        <a:off x="338168" y="1887237"/>
        <a:ext cx="2683800" cy="720000"/>
      </dsp:txXfrm>
    </dsp:sp>
    <dsp:sp modelId="{CAFB1519-DDEC-4AC6-8BED-F12811DAB94E}">
      <dsp:nvSpPr>
        <dsp:cNvPr id="0" name=""/>
        <dsp:cNvSpPr/>
      </dsp:nvSpPr>
      <dsp:spPr>
        <a:xfrm>
          <a:off x="4229679" y="326402"/>
          <a:ext cx="1207710" cy="12077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C91B52-B87C-4D22-811E-F5637B7235C8}">
      <dsp:nvSpPr>
        <dsp:cNvPr id="0" name=""/>
        <dsp:cNvSpPr/>
      </dsp:nvSpPr>
      <dsp:spPr>
        <a:xfrm>
          <a:off x="3491634" y="1887237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Coordinate with state-wide meetings or events</a:t>
          </a:r>
        </a:p>
      </dsp:txBody>
      <dsp:txXfrm>
        <a:off x="3491634" y="1887237"/>
        <a:ext cx="2683800" cy="720000"/>
      </dsp:txXfrm>
    </dsp:sp>
    <dsp:sp modelId="{C65F3D7F-B433-40AB-9463-AC75407BF642}">
      <dsp:nvSpPr>
        <dsp:cNvPr id="0" name=""/>
        <dsp:cNvSpPr/>
      </dsp:nvSpPr>
      <dsp:spPr>
        <a:xfrm>
          <a:off x="1076213" y="3278188"/>
          <a:ext cx="1207710" cy="12077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56E7F3-A63A-415C-AB4D-3FDD9580B1D2}">
      <dsp:nvSpPr>
        <dsp:cNvPr id="0" name=""/>
        <dsp:cNvSpPr/>
      </dsp:nvSpPr>
      <dsp:spPr>
        <a:xfrm>
          <a:off x="338168" y="4839023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Be consistent</a:t>
          </a:r>
        </a:p>
      </dsp:txBody>
      <dsp:txXfrm>
        <a:off x="338168" y="4839023"/>
        <a:ext cx="2683800" cy="720000"/>
      </dsp:txXfrm>
    </dsp:sp>
    <dsp:sp modelId="{4168FF98-9E2D-4B6A-B5F9-3E23602BACE0}">
      <dsp:nvSpPr>
        <dsp:cNvPr id="0" name=""/>
        <dsp:cNvSpPr/>
      </dsp:nvSpPr>
      <dsp:spPr>
        <a:xfrm>
          <a:off x="4229679" y="3278188"/>
          <a:ext cx="1207710" cy="12077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9D28E0-92FA-419D-91BA-45278B2DA06D}">
      <dsp:nvSpPr>
        <dsp:cNvPr id="0" name=""/>
        <dsp:cNvSpPr/>
      </dsp:nvSpPr>
      <dsp:spPr>
        <a:xfrm>
          <a:off x="3491634" y="4839023"/>
          <a:ext cx="26838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Be predictable</a:t>
          </a:r>
        </a:p>
      </dsp:txBody>
      <dsp:txXfrm>
        <a:off x="3491634" y="4839023"/>
        <a:ext cx="26838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EEFCA-DA97-480F-A8F1-889347210C08}">
      <dsp:nvSpPr>
        <dsp:cNvPr id="0" name=""/>
        <dsp:cNvSpPr/>
      </dsp:nvSpPr>
      <dsp:spPr>
        <a:xfrm>
          <a:off x="1124440" y="12702"/>
          <a:ext cx="1457412" cy="14574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C94B3-80C9-4CC3-A4B7-2F58CD831BF4}">
      <dsp:nvSpPr>
        <dsp:cNvPr id="0" name=""/>
        <dsp:cNvSpPr/>
      </dsp:nvSpPr>
      <dsp:spPr>
        <a:xfrm>
          <a:off x="1435036" y="323298"/>
          <a:ext cx="836220" cy="8362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AC617-64BE-4EF5-8A5D-220516F12143}">
      <dsp:nvSpPr>
        <dsp:cNvPr id="0" name=""/>
        <dsp:cNvSpPr/>
      </dsp:nvSpPr>
      <dsp:spPr>
        <a:xfrm>
          <a:off x="658546" y="1924062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Be open to changing methods</a:t>
          </a:r>
        </a:p>
      </dsp:txBody>
      <dsp:txXfrm>
        <a:off x="658546" y="1924062"/>
        <a:ext cx="2389200" cy="720000"/>
      </dsp:txXfrm>
    </dsp:sp>
    <dsp:sp modelId="{B931EF59-2126-4C96-A6ED-54A342A15321}">
      <dsp:nvSpPr>
        <dsp:cNvPr id="0" name=""/>
        <dsp:cNvSpPr/>
      </dsp:nvSpPr>
      <dsp:spPr>
        <a:xfrm>
          <a:off x="3931751" y="12702"/>
          <a:ext cx="1457412" cy="14574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B8264-0BB7-47B3-9F85-10E2C0B6BC64}">
      <dsp:nvSpPr>
        <dsp:cNvPr id="0" name=""/>
        <dsp:cNvSpPr/>
      </dsp:nvSpPr>
      <dsp:spPr>
        <a:xfrm>
          <a:off x="4242347" y="323298"/>
          <a:ext cx="836220" cy="8362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3A2CBE-7806-42F2-BFAE-A3CCC5B04BA0}">
      <dsp:nvSpPr>
        <dsp:cNvPr id="0" name=""/>
        <dsp:cNvSpPr/>
      </dsp:nvSpPr>
      <dsp:spPr>
        <a:xfrm>
          <a:off x="3465857" y="1924062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Make sure you aren’t overwhelming during work hours</a:t>
          </a:r>
        </a:p>
      </dsp:txBody>
      <dsp:txXfrm>
        <a:off x="3465857" y="1924062"/>
        <a:ext cx="2389200" cy="720000"/>
      </dsp:txXfrm>
    </dsp:sp>
    <dsp:sp modelId="{9234B25F-6099-4E9C-BF35-C71286C9F723}">
      <dsp:nvSpPr>
        <dsp:cNvPr id="0" name=""/>
        <dsp:cNvSpPr/>
      </dsp:nvSpPr>
      <dsp:spPr>
        <a:xfrm>
          <a:off x="1124440" y="3241363"/>
          <a:ext cx="1457412" cy="14574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58378-E4AC-4B6D-BAB0-357D62DADF14}">
      <dsp:nvSpPr>
        <dsp:cNvPr id="0" name=""/>
        <dsp:cNvSpPr/>
      </dsp:nvSpPr>
      <dsp:spPr>
        <a:xfrm>
          <a:off x="1435036" y="3551959"/>
          <a:ext cx="836220" cy="8362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D981B7-8E50-406A-AB06-6E0EBC9ADDB8}">
      <dsp:nvSpPr>
        <dsp:cNvPr id="0" name=""/>
        <dsp:cNvSpPr/>
      </dsp:nvSpPr>
      <dsp:spPr>
        <a:xfrm>
          <a:off x="658546" y="5152723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Include your support team by delegating</a:t>
          </a:r>
        </a:p>
      </dsp:txBody>
      <dsp:txXfrm>
        <a:off x="658546" y="5152723"/>
        <a:ext cx="2389200" cy="720000"/>
      </dsp:txXfrm>
    </dsp:sp>
    <dsp:sp modelId="{9172D8DF-A3D8-4D89-8C1C-9F5194CFEA81}">
      <dsp:nvSpPr>
        <dsp:cNvPr id="0" name=""/>
        <dsp:cNvSpPr/>
      </dsp:nvSpPr>
      <dsp:spPr>
        <a:xfrm>
          <a:off x="3931751" y="3241363"/>
          <a:ext cx="1457412" cy="1457412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7876A3-AE7D-422B-85BA-D60CB0E2BF1A}">
      <dsp:nvSpPr>
        <dsp:cNvPr id="0" name=""/>
        <dsp:cNvSpPr/>
      </dsp:nvSpPr>
      <dsp:spPr>
        <a:xfrm>
          <a:off x="4242347" y="3551959"/>
          <a:ext cx="836220" cy="8362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34EF5-87A1-4C00-9057-A2444CCC5004}">
      <dsp:nvSpPr>
        <dsp:cNvPr id="0" name=""/>
        <dsp:cNvSpPr/>
      </dsp:nvSpPr>
      <dsp:spPr>
        <a:xfrm>
          <a:off x="3465857" y="5152723"/>
          <a:ext cx="23892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500" kern="1200"/>
            <a:t>Seek out and share best practices</a:t>
          </a:r>
        </a:p>
      </dsp:txBody>
      <dsp:txXfrm>
        <a:off x="3465857" y="5152723"/>
        <a:ext cx="23892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1334-7E87-40E1-8A50-5DC32D996C6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399B-D1E7-4D38-9949-A9192DAA9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21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1334-7E87-40E1-8A50-5DC32D996C6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399B-D1E7-4D38-9949-A9192DAA9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86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1334-7E87-40E1-8A50-5DC32D996C6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399B-D1E7-4D38-9949-A9192DAA9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471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1334-7E87-40E1-8A50-5DC32D996C6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399B-D1E7-4D38-9949-A9192DAA9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20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1334-7E87-40E1-8A50-5DC32D996C6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399B-D1E7-4D38-9949-A9192DAA9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07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1334-7E87-40E1-8A50-5DC32D996C6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399B-D1E7-4D38-9949-A9192DAA9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47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1334-7E87-40E1-8A50-5DC32D996C6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399B-D1E7-4D38-9949-A9192DAA9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7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1334-7E87-40E1-8A50-5DC32D996C6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399B-D1E7-4D38-9949-A9192DAA9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825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1334-7E87-40E1-8A50-5DC32D996C6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399B-D1E7-4D38-9949-A9192DAA9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418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1334-7E87-40E1-8A50-5DC32D996C6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399B-D1E7-4D38-9949-A9192DAA9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611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81334-7E87-40E1-8A50-5DC32D996C6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8399B-D1E7-4D38-9949-A9192DAA9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90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81334-7E87-40E1-8A50-5DC32D996C62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8399B-D1E7-4D38-9949-A9192DAA9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8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://www.pngall.com/telephone-png" TargetMode="External"/><Relationship Id="rId7" Type="http://schemas.openxmlformats.org/officeDocument/2006/relationships/hyperlink" Target="http://dailyplateofcrazy.com/2009/09/22/time-online-symptom-solution-or-nothing-new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11" Type="http://schemas.openxmlformats.org/officeDocument/2006/relationships/hyperlink" Target="http://wccftech.com/industry-experts-confirm-apple-plans-4-inch-iphone-6-mini-year/" TargetMode="External"/><Relationship Id="rId5" Type="http://schemas.openxmlformats.org/officeDocument/2006/relationships/hyperlink" Target="http://flickr.com/photos/edans/42040285" TargetMode="External"/><Relationship Id="rId10" Type="http://schemas.openxmlformats.org/officeDocument/2006/relationships/image" Target="../media/image6.jpg"/><Relationship Id="rId4" Type="http://schemas.openxmlformats.org/officeDocument/2006/relationships/image" Target="../media/image3.jpg"/><Relationship Id="rId9" Type="http://schemas.openxmlformats.org/officeDocument/2006/relationships/hyperlink" Target="http://wccftech.com/8-apple-watch-iphone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4">
            <a:extLst>
              <a:ext uri="{FF2B5EF4-FFF2-40B4-BE49-F238E27FC236}">
                <a16:creationId xmlns:a16="http://schemas.microsoft.com/office/drawing/2014/main" id="{482BD70C-C4A0-46C4-9518-A731098B4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282D64-EE10-4E6F-9225-033CD3BD17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170" y="679218"/>
            <a:ext cx="6202889" cy="3190653"/>
          </a:xfrm>
        </p:spPr>
        <p:txBody>
          <a:bodyPr anchor="t">
            <a:normAutofit/>
          </a:bodyPr>
          <a:lstStyle/>
          <a:p>
            <a:pPr algn="l"/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Active Communication: </a:t>
            </a:r>
            <a:br>
              <a:rPr lang="en-US" sz="4400" b="1" dirty="0">
                <a:solidFill>
                  <a:schemeClr val="bg1"/>
                </a:solidFill>
              </a:rPr>
            </a:br>
            <a:r>
              <a:rPr lang="en-US" sz="4400" b="1" dirty="0">
                <a:solidFill>
                  <a:schemeClr val="bg1"/>
                </a:solidFill>
              </a:rPr>
              <a:t>How, What, Why, &amp; When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6E25FD-F8F0-4D17-88D6-DB1C71C105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1088" y="4054900"/>
            <a:ext cx="5319431" cy="1517879"/>
          </a:xfrm>
        </p:spPr>
        <p:txBody>
          <a:bodyPr anchor="b">
            <a:normAutofit fontScale="925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2020 AFC Leadership &amp; Planning Conference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Marjorie McGee, College of Central Florida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Tracy Glidden, Eastern Florida State College</a:t>
            </a:r>
          </a:p>
        </p:txBody>
      </p:sp>
      <p:sp>
        <p:nvSpPr>
          <p:cNvPr id="32" name="Freeform: Shape 26">
            <a:extLst>
              <a:ext uri="{FF2B5EF4-FFF2-40B4-BE49-F238E27FC236}">
                <a16:creationId xmlns:a16="http://schemas.microsoft.com/office/drawing/2014/main" id="{39B74A45-BDDD-4892-B8C0-B290C09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79352" cy="6374535"/>
          </a:xfrm>
          <a:custGeom>
            <a:avLst/>
            <a:gdLst>
              <a:gd name="connsiteX0" fmla="*/ 609861 w 5379352"/>
              <a:gd name="connsiteY0" fmla="*/ 6374535 h 6374535"/>
              <a:gd name="connsiteX1" fmla="*/ 3449004 w 5379352"/>
              <a:gd name="connsiteY1" fmla="*/ 6374535 h 6374535"/>
              <a:gd name="connsiteX2" fmla="*/ 3628245 w 5379352"/>
              <a:gd name="connsiteY2" fmla="*/ 6288190 h 6374535"/>
              <a:gd name="connsiteX3" fmla="*/ 5379352 w 5379352"/>
              <a:gd name="connsiteY3" fmla="*/ 3346018 h 6374535"/>
              <a:gd name="connsiteX4" fmla="*/ 2033334 w 5379352"/>
              <a:gd name="connsiteY4" fmla="*/ 0 h 6374535"/>
              <a:gd name="connsiteX5" fmla="*/ 129310 w 5379352"/>
              <a:gd name="connsiteY5" fmla="*/ 594192 h 6374535"/>
              <a:gd name="connsiteX6" fmla="*/ 0 w 5379352"/>
              <a:gd name="connsiteY6" fmla="*/ 692103 h 6374535"/>
              <a:gd name="connsiteX7" fmla="*/ 0 w 5379352"/>
              <a:gd name="connsiteY7" fmla="*/ 5999934 h 6374535"/>
              <a:gd name="connsiteX8" fmla="*/ 129311 w 5379352"/>
              <a:gd name="connsiteY8" fmla="*/ 6097845 h 6374535"/>
              <a:gd name="connsiteX9" fmla="*/ 367831 w 5379352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9352" h="6374535">
                <a:moveTo>
                  <a:pt x="609861" y="6374535"/>
                </a:moveTo>
                <a:lnTo>
                  <a:pt x="3449004" y="6374535"/>
                </a:lnTo>
                <a:lnTo>
                  <a:pt x="3628245" y="6288190"/>
                </a:lnTo>
                <a:cubicBezTo>
                  <a:pt x="4671283" y="5721578"/>
                  <a:pt x="5379352" y="4616487"/>
                  <a:pt x="5379352" y="3346018"/>
                </a:cubicBezTo>
                <a:cubicBezTo>
                  <a:pt x="5379352" y="1498063"/>
                  <a:pt x="3881289" y="0"/>
                  <a:pt x="2033334" y="0"/>
                </a:cubicBezTo>
                <a:cubicBezTo>
                  <a:pt x="1325914" y="0"/>
                  <a:pt x="669769" y="219535"/>
                  <a:pt x="129310" y="594192"/>
                </a:cubicBezTo>
                <a:lnTo>
                  <a:pt x="0" y="692103"/>
                </a:lnTo>
                <a:lnTo>
                  <a:pt x="0" y="5999934"/>
                </a:lnTo>
                <a:lnTo>
                  <a:pt x="129311" y="6097845"/>
                </a:lnTo>
                <a:cubicBezTo>
                  <a:pt x="206519" y="6151367"/>
                  <a:pt x="286089" y="6201724"/>
                  <a:pt x="367831" y="624872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Freeform: Shape 28">
            <a:extLst>
              <a:ext uri="{FF2B5EF4-FFF2-40B4-BE49-F238E27FC236}">
                <a16:creationId xmlns:a16="http://schemas.microsoft.com/office/drawing/2014/main" id="{C516C73E-9465-4C9E-9B86-9E58FB326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9" y="0"/>
            <a:ext cx="5210147" cy="6210629"/>
          </a:xfrm>
          <a:custGeom>
            <a:avLst/>
            <a:gdLst>
              <a:gd name="connsiteX0" fmla="*/ 1058223 w 5210147"/>
              <a:gd name="connsiteY0" fmla="*/ 0 h 6210629"/>
              <a:gd name="connsiteX1" fmla="*/ 3003078 w 5210147"/>
              <a:gd name="connsiteY1" fmla="*/ 0 h 6210629"/>
              <a:gd name="connsiteX2" fmla="*/ 3266657 w 5210147"/>
              <a:gd name="connsiteY2" fmla="*/ 96471 h 6210629"/>
              <a:gd name="connsiteX3" fmla="*/ 5210147 w 5210147"/>
              <a:gd name="connsiteY3" fmla="*/ 3028517 h 6210629"/>
              <a:gd name="connsiteX4" fmla="*/ 2028035 w 5210147"/>
              <a:gd name="connsiteY4" fmla="*/ 6210629 h 6210629"/>
              <a:gd name="connsiteX5" fmla="*/ 3916 w 5210147"/>
              <a:gd name="connsiteY5" fmla="*/ 5483989 h 6210629"/>
              <a:gd name="connsiteX6" fmla="*/ 0 w 5210147"/>
              <a:gd name="connsiteY6" fmla="*/ 5480430 h 6210629"/>
              <a:gd name="connsiteX7" fmla="*/ 0 w 5210147"/>
              <a:gd name="connsiteY7" fmla="*/ 576603 h 6210629"/>
              <a:gd name="connsiteX8" fmla="*/ 3916 w 5210147"/>
              <a:gd name="connsiteY8" fmla="*/ 573044 h 6210629"/>
              <a:gd name="connsiteX9" fmla="*/ 933918 w 5210147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0147" h="6210629">
                <a:moveTo>
                  <a:pt x="1058223" y="0"/>
                </a:moveTo>
                <a:lnTo>
                  <a:pt x="3003078" y="0"/>
                </a:lnTo>
                <a:lnTo>
                  <a:pt x="3266657" y="96471"/>
                </a:lnTo>
                <a:cubicBezTo>
                  <a:pt x="4408765" y="579542"/>
                  <a:pt x="5210147" y="1710443"/>
                  <a:pt x="5210147" y="3028517"/>
                </a:cubicBezTo>
                <a:cubicBezTo>
                  <a:pt x="5210147" y="4785949"/>
                  <a:pt x="3785467" y="6210629"/>
                  <a:pt x="2028035" y="6210629"/>
                </a:cubicBezTo>
                <a:cubicBezTo>
                  <a:pt x="1259159" y="6210629"/>
                  <a:pt x="553973" y="5937936"/>
                  <a:pt x="3916" y="5483989"/>
                </a:cubicBezTo>
                <a:lnTo>
                  <a:pt x="0" y="5480430"/>
                </a:lnTo>
                <a:lnTo>
                  <a:pt x="0" y="576603"/>
                </a:lnTo>
                <a:lnTo>
                  <a:pt x="3916" y="573044"/>
                </a:lnTo>
                <a:cubicBezTo>
                  <a:pt x="278945" y="346070"/>
                  <a:pt x="592755" y="164410"/>
                  <a:pt x="933918" y="394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AF971F55-C947-4494-955B-2BF809F45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41" y="1229872"/>
            <a:ext cx="3440610" cy="358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94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35581-263D-4B51-8A0E-EB5CA4FF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Which one are you?</a:t>
            </a:r>
          </a:p>
        </p:txBody>
      </p:sp>
      <p:pic>
        <p:nvPicPr>
          <p:cNvPr id="6" name="Content Placeholder 5" descr="A close up of a telephone&#10;&#10;Description automatically generated">
            <a:extLst>
              <a:ext uri="{FF2B5EF4-FFF2-40B4-BE49-F238E27FC236}">
                <a16:creationId xmlns:a16="http://schemas.microsoft.com/office/drawing/2014/main" id="{3EC6F510-40C8-4542-8561-6416B2C6FF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-1" b="12193"/>
          <a:stretch/>
        </p:blipFill>
        <p:spPr>
          <a:xfrm>
            <a:off x="1246573" y="10"/>
            <a:ext cx="3913632" cy="2285224"/>
          </a:xfrm>
          <a:custGeom>
            <a:avLst/>
            <a:gdLst>
              <a:gd name="connsiteX0" fmla="*/ 29691 w 3913632"/>
              <a:gd name="connsiteY0" fmla="*/ 0 h 2285234"/>
              <a:gd name="connsiteX1" fmla="*/ 3883942 w 3913632"/>
              <a:gd name="connsiteY1" fmla="*/ 0 h 2285234"/>
              <a:gd name="connsiteX2" fmla="*/ 3903529 w 3913632"/>
              <a:gd name="connsiteY2" fmla="*/ 128345 h 2285234"/>
              <a:gd name="connsiteX3" fmla="*/ 3913632 w 3913632"/>
              <a:gd name="connsiteY3" fmla="*/ 328418 h 2285234"/>
              <a:gd name="connsiteX4" fmla="*/ 1956816 w 3913632"/>
              <a:gd name="connsiteY4" fmla="*/ 2285234 h 2285234"/>
              <a:gd name="connsiteX5" fmla="*/ 0 w 3913632"/>
              <a:gd name="connsiteY5" fmla="*/ 328418 h 2285234"/>
              <a:gd name="connsiteX6" fmla="*/ 10103 w 3913632"/>
              <a:gd name="connsiteY6" fmla="*/ 128345 h 228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Content Placeholder 8" descr="A picture containing sitting, table, black, cellphone&#10;&#10;Description automatically generated">
            <a:extLst>
              <a:ext uri="{FF2B5EF4-FFF2-40B4-BE49-F238E27FC236}">
                <a16:creationId xmlns:a16="http://schemas.microsoft.com/office/drawing/2014/main" id="{A32D964F-95FD-45C1-80AF-F330574EBB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15880" r="3" b="2193"/>
          <a:stretch/>
        </p:blipFill>
        <p:spPr>
          <a:xfrm>
            <a:off x="8918761" y="-4331"/>
            <a:ext cx="3273238" cy="3383891"/>
          </a:xfrm>
          <a:custGeom>
            <a:avLst/>
            <a:gdLst>
              <a:gd name="connsiteX0" fmla="*/ 122841 w 3273238"/>
              <a:gd name="connsiteY0" fmla="*/ 0 h 3383891"/>
              <a:gd name="connsiteX1" fmla="*/ 3273238 w 3273238"/>
              <a:gd name="connsiteY1" fmla="*/ 0 h 3383891"/>
              <a:gd name="connsiteX2" fmla="*/ 3273238 w 3273238"/>
              <a:gd name="connsiteY2" fmla="*/ 3291335 h 3383891"/>
              <a:gd name="connsiteX3" fmla="*/ 3118338 w 3273238"/>
              <a:gd name="connsiteY3" fmla="*/ 3331164 h 3383891"/>
              <a:gd name="connsiteX4" fmla="*/ 2595295 w 3273238"/>
              <a:gd name="connsiteY4" fmla="*/ 3383891 h 3383891"/>
              <a:gd name="connsiteX5" fmla="*/ 0 w 3273238"/>
              <a:gd name="connsiteY5" fmla="*/ 788596 h 3383891"/>
              <a:gd name="connsiteX6" fmla="*/ 116679 w 3273238"/>
              <a:gd name="connsiteY6" fmla="*/ 16835 h 3383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23" descr="A close up of a camera&#10;&#10;Description automatically generated">
            <a:extLst>
              <a:ext uri="{FF2B5EF4-FFF2-40B4-BE49-F238E27FC236}">
                <a16:creationId xmlns:a16="http://schemas.microsoft.com/office/drawing/2014/main" id="{49A6A67A-D0D5-4A80-A78C-0965C8EEBE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t="5398" b="20301"/>
          <a:stretch/>
        </p:blipFill>
        <p:spPr>
          <a:xfrm>
            <a:off x="20" y="2288331"/>
            <a:ext cx="3564618" cy="4569668"/>
          </a:xfrm>
          <a:custGeom>
            <a:avLst/>
            <a:gdLst>
              <a:gd name="connsiteX0" fmla="*/ 640080 w 3564638"/>
              <a:gd name="connsiteY0" fmla="*/ 0 h 4569668"/>
              <a:gd name="connsiteX1" fmla="*/ 3564638 w 3564638"/>
              <a:gd name="connsiteY1" fmla="*/ 2924558 h 4569668"/>
              <a:gd name="connsiteX2" fmla="*/ 3065170 w 3564638"/>
              <a:gd name="connsiteY2" fmla="*/ 4559707 h 4569668"/>
              <a:gd name="connsiteX3" fmla="*/ 3057720 w 3564638"/>
              <a:gd name="connsiteY3" fmla="*/ 4569668 h 4569668"/>
              <a:gd name="connsiteX4" fmla="*/ 0 w 3564638"/>
              <a:gd name="connsiteY4" fmla="*/ 4569668 h 4569668"/>
              <a:gd name="connsiteX5" fmla="*/ 0 w 3564638"/>
              <a:gd name="connsiteY5" fmla="*/ 72448 h 4569668"/>
              <a:gd name="connsiteX6" fmla="*/ 50679 w 3564638"/>
              <a:gd name="connsiteY6" fmla="*/ 59417 h 4569668"/>
              <a:gd name="connsiteX7" fmla="*/ 640080 w 3564638"/>
              <a:gd name="connsiteY7" fmla="*/ 0 h 456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 descr="A picture containing indoor, sitting, table, small&#10;&#10;Description automatically generated">
            <a:extLst>
              <a:ext uri="{FF2B5EF4-FFF2-40B4-BE49-F238E27FC236}">
                <a16:creationId xmlns:a16="http://schemas.microsoft.com/office/drawing/2014/main" id="{A339EBE5-0F6F-4B06-8C68-2A84B0174D0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12286" r="12716" b="3"/>
          <a:stretch/>
        </p:blipFill>
        <p:spPr>
          <a:xfrm>
            <a:off x="5525559" y="725908"/>
            <a:ext cx="2852928" cy="2852928"/>
          </a:xfrm>
          <a:custGeom>
            <a:avLst/>
            <a:gdLst>
              <a:gd name="connsiteX0" fmla="*/ 1426464 w 2852928"/>
              <a:gd name="connsiteY0" fmla="*/ 0 h 2852928"/>
              <a:gd name="connsiteX1" fmla="*/ 2852928 w 2852928"/>
              <a:gd name="connsiteY1" fmla="*/ 1426464 h 2852928"/>
              <a:gd name="connsiteX2" fmla="*/ 1426464 w 2852928"/>
              <a:gd name="connsiteY2" fmla="*/ 2852928 h 2852928"/>
              <a:gd name="connsiteX3" fmla="*/ 0 w 2852928"/>
              <a:gd name="connsiteY3" fmla="*/ 1426464 h 2852928"/>
              <a:gd name="connsiteX4" fmla="*/ 1426464 w 2852928"/>
              <a:gd name="connsiteY4" fmla="*/ 0 h 2852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A picture containing table, indoor, sitting, electronics&#10;&#10;Description automatically generated">
            <a:extLst>
              <a:ext uri="{FF2B5EF4-FFF2-40B4-BE49-F238E27FC236}">
                <a16:creationId xmlns:a16="http://schemas.microsoft.com/office/drawing/2014/main" id="{82EEF3AA-1C72-4D1A-AB8D-67ED2003ACE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8683" r="15184" b="1"/>
          <a:stretch/>
        </p:blipFill>
        <p:spPr>
          <a:xfrm>
            <a:off x="9363236" y="4071322"/>
            <a:ext cx="2828765" cy="2786678"/>
          </a:xfrm>
          <a:custGeom>
            <a:avLst/>
            <a:gdLst>
              <a:gd name="connsiteX0" fmla="*/ 1888236 w 2828765"/>
              <a:gd name="connsiteY0" fmla="*/ 0 h 2786678"/>
              <a:gd name="connsiteX1" fmla="*/ 2788281 w 2828765"/>
              <a:gd name="connsiteY1" fmla="*/ 227900 h 2786678"/>
              <a:gd name="connsiteX2" fmla="*/ 2828765 w 2828765"/>
              <a:gd name="connsiteY2" fmla="*/ 252495 h 2786678"/>
              <a:gd name="connsiteX3" fmla="*/ 2828765 w 2828765"/>
              <a:gd name="connsiteY3" fmla="*/ 2786678 h 2786678"/>
              <a:gd name="connsiteX4" fmla="*/ 227128 w 2828765"/>
              <a:gd name="connsiteY4" fmla="*/ 2786678 h 2786678"/>
              <a:gd name="connsiteX5" fmla="*/ 148387 w 2828765"/>
              <a:gd name="connsiteY5" fmla="*/ 2623223 h 2786678"/>
              <a:gd name="connsiteX6" fmla="*/ 0 w 2828765"/>
              <a:gd name="connsiteY6" fmla="*/ 1888236 h 2786678"/>
              <a:gd name="connsiteX7" fmla="*/ 1888236 w 2828765"/>
              <a:gd name="connsiteY7" fmla="*/ 0 h 2786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solidFill>
            <a:srgbClr val="FFFFFF">
              <a:shade val="85000"/>
            </a:srgbClr>
          </a:solidFill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3022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4A400D-B613-464B-8D1C-8A053970B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How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6DDAFDF-925F-4309-8E61-85586CAFDA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74832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25071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CC37EF-B1B5-43E8-878D-ABF65965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462D6BB8-5719-440A-BACB-54E04EFFB1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590989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4759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06C8FE-F470-491B-BB92-6E1F79ABD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06CA426-7B1F-49A9-B69F-09AD26151F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176806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449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F39952-8EE7-4FBF-80DF-8D22CBC8B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When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B8613EE0-0FA6-4EB9-A18E-3DDECAA6EE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10661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2641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FA636-0258-44CF-A5E1-AFE618D62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Tips for success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52D17D-6010-454E-AE4A-74B4C58733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71390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5465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E922F3-A2E6-443E-8782-826BCC88C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cxnSp>
        <p:nvCxnSpPr>
          <p:cNvPr id="13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8526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113</Words>
  <Application>Microsoft Office PowerPoint</Application>
  <PresentationFormat>Widescreen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  Active Communication:  How, What, Why, &amp; When </vt:lpstr>
      <vt:lpstr>Which one are you?</vt:lpstr>
      <vt:lpstr>How</vt:lpstr>
      <vt:lpstr>What</vt:lpstr>
      <vt:lpstr>Why</vt:lpstr>
      <vt:lpstr>When</vt:lpstr>
      <vt:lpstr>Tips for success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Active Communication:  How, What, Why, &amp; When </dc:title>
  <dc:creator>Glidden, Tracy</dc:creator>
  <cp:lastModifiedBy>Lucia Fishburne</cp:lastModifiedBy>
  <cp:revision>1</cp:revision>
  <dcterms:created xsi:type="dcterms:W3CDTF">2020-01-27T20:36:17Z</dcterms:created>
  <dcterms:modified xsi:type="dcterms:W3CDTF">2020-02-05T19:39:41Z</dcterms:modified>
</cp:coreProperties>
</file>