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E86BE-519F-43C6-A072-17CE2ED958E3}" type="doc">
      <dgm:prSet loTypeId="urn:microsoft.com/office/officeart/2005/8/layout/b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E65C1-DDE7-4F16-BFB0-8671EC8845BE}">
      <dgm:prSet custT="1"/>
      <dgm:spPr/>
      <dgm:t>
        <a:bodyPr/>
        <a:lstStyle/>
        <a:p>
          <a:pPr algn="l"/>
          <a:r>
            <a:rPr lang="en-US" sz="1600" dirty="0">
              <a:solidFill>
                <a:schemeClr val="bg1"/>
              </a:solidFill>
              <a:latin typeface="Arial Rounded MT Bold" panose="020F0704030504030204" pitchFamily="34" charset="0"/>
            </a:rPr>
            <a:t>Theme &amp; Agenda</a:t>
          </a:r>
        </a:p>
      </dgm:t>
    </dgm:pt>
    <dgm:pt modelId="{31044353-7E70-4BDF-9390-413153E87EE5}" type="parTrans" cxnId="{DBED43DD-D123-459F-83E1-5FEADAE23B86}">
      <dgm:prSet/>
      <dgm:spPr/>
      <dgm:t>
        <a:bodyPr/>
        <a:lstStyle/>
        <a:p>
          <a:endParaRPr lang="en-US"/>
        </a:p>
      </dgm:t>
    </dgm:pt>
    <dgm:pt modelId="{D3D4C337-BDFB-4011-818E-19404EAB1568}" type="sibTrans" cxnId="{DBED43DD-D123-459F-83E1-5FEADAE23B86}">
      <dgm:prSet/>
      <dgm:spPr/>
      <dgm:t>
        <a:bodyPr/>
        <a:lstStyle/>
        <a:p>
          <a:endParaRPr lang="en-US"/>
        </a:p>
      </dgm:t>
    </dgm:pt>
    <dgm:pt modelId="{BFA115DB-31B2-43B2-80AB-40CEB7826D7F}">
      <dgm:prSet custT="1"/>
      <dgm:spPr/>
      <dgm:t>
        <a:bodyPr/>
        <a:lstStyle/>
        <a:p>
          <a:r>
            <a:rPr lang="en-US" sz="1600" dirty="0">
              <a:latin typeface="Arial Rounded MT Bold" panose="020F0704030504030204" pitchFamily="34" charset="0"/>
            </a:rPr>
            <a:t>Registration</a:t>
          </a:r>
        </a:p>
      </dgm:t>
    </dgm:pt>
    <dgm:pt modelId="{0F3576D7-BF0E-4FCA-A427-FACD9689791B}" type="parTrans" cxnId="{6FFED384-4824-4726-8C33-CCF404B7D571}">
      <dgm:prSet/>
      <dgm:spPr/>
      <dgm:t>
        <a:bodyPr/>
        <a:lstStyle/>
        <a:p>
          <a:endParaRPr lang="en-US"/>
        </a:p>
      </dgm:t>
    </dgm:pt>
    <dgm:pt modelId="{BD59240A-106B-487E-A1A6-202439BA5A36}" type="sibTrans" cxnId="{6FFED384-4824-4726-8C33-CCF404B7D571}">
      <dgm:prSet/>
      <dgm:spPr/>
      <dgm:t>
        <a:bodyPr/>
        <a:lstStyle/>
        <a:p>
          <a:endParaRPr lang="en-US"/>
        </a:p>
      </dgm:t>
    </dgm:pt>
    <dgm:pt modelId="{C3DE7671-E2A8-407C-831C-116EC12B71C6}">
      <dgm:prSet custT="1"/>
      <dgm:spPr/>
      <dgm:t>
        <a:bodyPr/>
        <a:lstStyle/>
        <a:p>
          <a:pPr algn="l"/>
          <a:r>
            <a:rPr lang="en-US" sz="1600" dirty="0">
              <a:latin typeface="Arial Rounded MT Bold" panose="020F0704030504030204" pitchFamily="34" charset="0"/>
            </a:rPr>
            <a:t>	Budget</a:t>
          </a:r>
        </a:p>
      </dgm:t>
    </dgm:pt>
    <dgm:pt modelId="{1141623F-BDDF-4C16-B598-16123521B63A}" type="parTrans" cxnId="{A744250A-C270-4D6D-8A7F-CE8E9B9B106D}">
      <dgm:prSet/>
      <dgm:spPr/>
      <dgm:t>
        <a:bodyPr/>
        <a:lstStyle/>
        <a:p>
          <a:endParaRPr lang="en-US"/>
        </a:p>
      </dgm:t>
    </dgm:pt>
    <dgm:pt modelId="{60E87BFC-BC0B-4515-9114-DE1772C3EDC8}" type="sibTrans" cxnId="{A744250A-C270-4D6D-8A7F-CE8E9B9B106D}">
      <dgm:prSet/>
      <dgm:spPr/>
      <dgm:t>
        <a:bodyPr/>
        <a:lstStyle/>
        <a:p>
          <a:endParaRPr lang="en-US"/>
        </a:p>
      </dgm:t>
    </dgm:pt>
    <dgm:pt modelId="{0452779B-1F21-4D94-BA8D-BF1410BB640B}">
      <dgm:prSet custT="1"/>
      <dgm:spPr/>
      <dgm:t>
        <a:bodyPr/>
        <a:lstStyle/>
        <a:p>
          <a:r>
            <a:rPr lang="en-US" sz="1600" dirty="0">
              <a:latin typeface="Arial Rounded MT Bold" panose="020F0704030504030204" pitchFamily="34" charset="0"/>
            </a:rPr>
            <a:t>Catering</a:t>
          </a:r>
        </a:p>
      </dgm:t>
    </dgm:pt>
    <dgm:pt modelId="{AB65EB4D-5056-4047-89CD-41C25F15EB5F}" type="parTrans" cxnId="{265F19BA-8F0F-4002-B1AB-41F0F9987FBE}">
      <dgm:prSet/>
      <dgm:spPr/>
      <dgm:t>
        <a:bodyPr/>
        <a:lstStyle/>
        <a:p>
          <a:endParaRPr lang="en-US"/>
        </a:p>
      </dgm:t>
    </dgm:pt>
    <dgm:pt modelId="{3C029D2F-F4B6-41D7-AD91-C2B7F2535E79}" type="sibTrans" cxnId="{265F19BA-8F0F-4002-B1AB-41F0F9987FBE}">
      <dgm:prSet/>
      <dgm:spPr/>
      <dgm:t>
        <a:bodyPr/>
        <a:lstStyle/>
        <a:p>
          <a:endParaRPr lang="en-US"/>
        </a:p>
      </dgm:t>
    </dgm:pt>
    <dgm:pt modelId="{08F4AF54-C70D-4BE8-85EA-12FD3278CE15}">
      <dgm:prSet custT="1"/>
      <dgm:spPr/>
      <dgm:t>
        <a:bodyPr/>
        <a:lstStyle/>
        <a:p>
          <a:pPr algn="l"/>
          <a:r>
            <a:rPr lang="en-US" sz="1600" dirty="0">
              <a:latin typeface="Arial Rounded MT Bold" panose="020F0704030504030204" pitchFamily="34" charset="0"/>
            </a:rPr>
            <a:t>Speakers/</a:t>
          </a:r>
        </a:p>
        <a:p>
          <a:pPr algn="ctr"/>
          <a:r>
            <a:rPr lang="en-US" sz="1600" dirty="0">
              <a:latin typeface="Arial Rounded MT Bold" panose="020F0704030504030204" pitchFamily="34" charset="0"/>
            </a:rPr>
            <a:t>Educational Sessions</a:t>
          </a:r>
        </a:p>
      </dgm:t>
    </dgm:pt>
    <dgm:pt modelId="{08F798DC-98D5-485C-B066-D6BD8104D54C}" type="parTrans" cxnId="{A895AC5E-B716-4BB7-97A2-DABF55386E17}">
      <dgm:prSet/>
      <dgm:spPr/>
      <dgm:t>
        <a:bodyPr/>
        <a:lstStyle/>
        <a:p>
          <a:endParaRPr lang="en-US"/>
        </a:p>
      </dgm:t>
    </dgm:pt>
    <dgm:pt modelId="{CB51C2DE-E11D-45A6-837B-8CD9CD5BC353}" type="sibTrans" cxnId="{A895AC5E-B716-4BB7-97A2-DABF55386E17}">
      <dgm:prSet/>
      <dgm:spPr/>
      <dgm:t>
        <a:bodyPr/>
        <a:lstStyle/>
        <a:p>
          <a:endParaRPr lang="en-US"/>
        </a:p>
      </dgm:t>
    </dgm:pt>
    <dgm:pt modelId="{AF76F531-E46F-458C-846D-EFA1088FD3AD}">
      <dgm:prSet custT="1"/>
      <dgm:spPr/>
      <dgm:t>
        <a:bodyPr/>
        <a:lstStyle/>
        <a:p>
          <a:r>
            <a:rPr lang="en-US" sz="1600" dirty="0">
              <a:latin typeface="Arial Rounded MT Bold" panose="020F0704030504030204" pitchFamily="34" charset="0"/>
            </a:rPr>
            <a:t>Service Project</a:t>
          </a:r>
        </a:p>
      </dgm:t>
    </dgm:pt>
    <dgm:pt modelId="{C35F7B27-75CD-4FBD-92BD-C21A80D5F004}" type="parTrans" cxnId="{482DE612-7838-44B5-B8BA-6B9F4CFD7FAF}">
      <dgm:prSet/>
      <dgm:spPr/>
      <dgm:t>
        <a:bodyPr/>
        <a:lstStyle/>
        <a:p>
          <a:endParaRPr lang="en-US"/>
        </a:p>
      </dgm:t>
    </dgm:pt>
    <dgm:pt modelId="{F7A94DE3-266F-470F-A434-67686C2DF434}" type="sibTrans" cxnId="{482DE612-7838-44B5-B8BA-6B9F4CFD7FAF}">
      <dgm:prSet/>
      <dgm:spPr/>
      <dgm:t>
        <a:bodyPr/>
        <a:lstStyle/>
        <a:p>
          <a:endParaRPr lang="en-US"/>
        </a:p>
      </dgm:t>
    </dgm:pt>
    <dgm:pt modelId="{345270A5-68F5-4A8D-847B-7B3E84A84F3F}">
      <dgm:prSet custT="1"/>
      <dgm:spPr/>
      <dgm:t>
        <a:bodyPr/>
        <a:lstStyle/>
        <a:p>
          <a:r>
            <a:rPr lang="en-US" sz="1600" dirty="0">
              <a:latin typeface="Arial Rounded MT Bold" panose="020F0704030504030204" pitchFamily="34" charset="0"/>
            </a:rPr>
            <a:t>Evaluation</a:t>
          </a:r>
        </a:p>
      </dgm:t>
    </dgm:pt>
    <dgm:pt modelId="{3FF9D9C7-5114-4D22-AC19-06366546674F}" type="parTrans" cxnId="{9930A56E-1018-4B80-A0B9-7F8AF38CF3CF}">
      <dgm:prSet/>
      <dgm:spPr/>
      <dgm:t>
        <a:bodyPr/>
        <a:lstStyle/>
        <a:p>
          <a:endParaRPr lang="en-US"/>
        </a:p>
      </dgm:t>
    </dgm:pt>
    <dgm:pt modelId="{2D0104EC-1E20-440C-97E8-0D037EF894E7}" type="sibTrans" cxnId="{9930A56E-1018-4B80-A0B9-7F8AF38CF3CF}">
      <dgm:prSet/>
      <dgm:spPr/>
      <dgm:t>
        <a:bodyPr/>
        <a:lstStyle/>
        <a:p>
          <a:endParaRPr lang="en-US"/>
        </a:p>
      </dgm:t>
    </dgm:pt>
    <dgm:pt modelId="{4A07CB20-138E-4D8F-8CB7-6A5EEC01B311}">
      <dgm:prSet custT="1"/>
      <dgm:spPr/>
      <dgm:t>
        <a:bodyPr/>
        <a:lstStyle/>
        <a:p>
          <a:pPr algn="l"/>
          <a:r>
            <a:rPr lang="en-US" sz="1600" dirty="0">
              <a:latin typeface="Arial Rounded MT Bold" panose="020F0704030504030204" pitchFamily="34" charset="0"/>
            </a:rPr>
            <a:t>Sponsors/Exhibitors</a:t>
          </a:r>
        </a:p>
      </dgm:t>
    </dgm:pt>
    <dgm:pt modelId="{6255EB96-FC13-4C68-80DE-3FD20DA4BA44}" type="sibTrans" cxnId="{FE90F957-2A09-4F97-BCFD-FA590D175D3B}">
      <dgm:prSet/>
      <dgm:spPr/>
      <dgm:t>
        <a:bodyPr/>
        <a:lstStyle/>
        <a:p>
          <a:endParaRPr lang="en-US"/>
        </a:p>
      </dgm:t>
    </dgm:pt>
    <dgm:pt modelId="{B1DA23B0-BC51-44E8-B790-34CEA0AF7C64}" type="parTrans" cxnId="{FE90F957-2A09-4F97-BCFD-FA590D175D3B}">
      <dgm:prSet/>
      <dgm:spPr/>
      <dgm:t>
        <a:bodyPr/>
        <a:lstStyle/>
        <a:p>
          <a:endParaRPr lang="en-US"/>
        </a:p>
      </dgm:t>
    </dgm:pt>
    <dgm:pt modelId="{EB5B1CAD-C1B7-4E10-A28B-A008C3DD41C5}" type="pres">
      <dgm:prSet presAssocID="{27DE86BE-519F-43C6-A072-17CE2ED958E3}" presName="Name0" presStyleCnt="0">
        <dgm:presLayoutVars>
          <dgm:dir/>
          <dgm:resizeHandles/>
        </dgm:presLayoutVars>
      </dgm:prSet>
      <dgm:spPr/>
    </dgm:pt>
    <dgm:pt modelId="{46D3B292-EDA9-4D8E-B59B-A1CB789F80CF}" type="pres">
      <dgm:prSet presAssocID="{0ECE65C1-DDE7-4F16-BFB0-8671EC8845BE}" presName="compNode" presStyleCnt="0"/>
      <dgm:spPr/>
    </dgm:pt>
    <dgm:pt modelId="{059E93F4-C949-4A5D-A443-03BC1EAF7D27}" type="pres">
      <dgm:prSet presAssocID="{0ECE65C1-DDE7-4F16-BFB0-8671EC8845BE}" presName="dummyConnPt" presStyleCnt="0"/>
      <dgm:spPr/>
    </dgm:pt>
    <dgm:pt modelId="{A1154906-4E4F-462C-B697-5FCD5847A767}" type="pres">
      <dgm:prSet presAssocID="{0ECE65C1-DDE7-4F16-BFB0-8671EC8845BE}" presName="node" presStyleLbl="node1" presStyleIdx="0" presStyleCnt="8">
        <dgm:presLayoutVars>
          <dgm:bulletEnabled val="1"/>
        </dgm:presLayoutVars>
      </dgm:prSet>
      <dgm:spPr/>
    </dgm:pt>
    <dgm:pt modelId="{AEEC412B-4ABB-4822-B8F6-4A63CBB1AEC0}" type="pres">
      <dgm:prSet presAssocID="{D3D4C337-BDFB-4011-818E-19404EAB1568}" presName="sibTrans" presStyleLbl="bgSibTrans2D1" presStyleIdx="0" presStyleCnt="7"/>
      <dgm:spPr/>
    </dgm:pt>
    <dgm:pt modelId="{6D86F7BA-6E8A-4192-90BD-F802B68FCEFA}" type="pres">
      <dgm:prSet presAssocID="{BFA115DB-31B2-43B2-80AB-40CEB7826D7F}" presName="compNode" presStyleCnt="0"/>
      <dgm:spPr/>
    </dgm:pt>
    <dgm:pt modelId="{6740AACD-1E76-4A85-BA35-D8ED892D0F32}" type="pres">
      <dgm:prSet presAssocID="{BFA115DB-31B2-43B2-80AB-40CEB7826D7F}" presName="dummyConnPt" presStyleCnt="0"/>
      <dgm:spPr/>
    </dgm:pt>
    <dgm:pt modelId="{BED68CCC-7908-482A-954F-85EE7D4CC8FC}" type="pres">
      <dgm:prSet presAssocID="{BFA115DB-31B2-43B2-80AB-40CEB7826D7F}" presName="node" presStyleLbl="node1" presStyleIdx="1" presStyleCnt="8" custLinFactY="47777" custLinFactNeighborX="766" custLinFactNeighborY="100000">
        <dgm:presLayoutVars>
          <dgm:bulletEnabled val="1"/>
        </dgm:presLayoutVars>
      </dgm:prSet>
      <dgm:spPr/>
    </dgm:pt>
    <dgm:pt modelId="{C24AB822-D0B2-4C5C-B412-3BDF03E4B1F1}" type="pres">
      <dgm:prSet presAssocID="{BD59240A-106B-487E-A1A6-202439BA5A36}" presName="sibTrans" presStyleLbl="bgSibTrans2D1" presStyleIdx="1" presStyleCnt="7"/>
      <dgm:spPr/>
    </dgm:pt>
    <dgm:pt modelId="{CDB0C027-5371-4264-A194-542783EE1E95}" type="pres">
      <dgm:prSet presAssocID="{C3DE7671-E2A8-407C-831C-116EC12B71C6}" presName="compNode" presStyleCnt="0"/>
      <dgm:spPr/>
    </dgm:pt>
    <dgm:pt modelId="{BBE7D991-4FB2-4ABE-BEAB-DE59661E2A7C}" type="pres">
      <dgm:prSet presAssocID="{C3DE7671-E2A8-407C-831C-116EC12B71C6}" presName="dummyConnPt" presStyleCnt="0"/>
      <dgm:spPr/>
    </dgm:pt>
    <dgm:pt modelId="{A6B1BBF3-EBBF-4A44-977D-2A566F90B2BC}" type="pres">
      <dgm:prSet presAssocID="{C3DE7671-E2A8-407C-831C-116EC12B71C6}" presName="node" presStyleLbl="node1" presStyleIdx="2" presStyleCnt="8" custLinFactY="-25142" custLinFactNeighborX="-2299" custLinFactNeighborY="-100000">
        <dgm:presLayoutVars>
          <dgm:bulletEnabled val="1"/>
        </dgm:presLayoutVars>
      </dgm:prSet>
      <dgm:spPr/>
    </dgm:pt>
    <dgm:pt modelId="{AC77B81B-3C78-4571-8726-5DF682D76811}" type="pres">
      <dgm:prSet presAssocID="{60E87BFC-BC0B-4515-9114-DE1772C3EDC8}" presName="sibTrans" presStyleLbl="bgSibTrans2D1" presStyleIdx="2" presStyleCnt="7"/>
      <dgm:spPr/>
    </dgm:pt>
    <dgm:pt modelId="{70E2BEA7-5834-44F3-A46F-487BE0CA4B4C}" type="pres">
      <dgm:prSet presAssocID="{0452779B-1F21-4D94-BA8D-BF1410BB640B}" presName="compNode" presStyleCnt="0"/>
      <dgm:spPr/>
    </dgm:pt>
    <dgm:pt modelId="{0196EAD2-AA33-41F7-91B5-7859556E5642}" type="pres">
      <dgm:prSet presAssocID="{0452779B-1F21-4D94-BA8D-BF1410BB640B}" presName="dummyConnPt" presStyleCnt="0"/>
      <dgm:spPr/>
    </dgm:pt>
    <dgm:pt modelId="{3712630D-F3AE-45C8-B1CD-5E3B66B418D5}" type="pres">
      <dgm:prSet presAssocID="{0452779B-1F21-4D94-BA8D-BF1410BB640B}" presName="node" presStyleLbl="node1" presStyleIdx="3" presStyleCnt="8">
        <dgm:presLayoutVars>
          <dgm:bulletEnabled val="1"/>
        </dgm:presLayoutVars>
      </dgm:prSet>
      <dgm:spPr/>
    </dgm:pt>
    <dgm:pt modelId="{C45B230C-8899-48A1-BD0E-6BD5105BAAA9}" type="pres">
      <dgm:prSet presAssocID="{3C029D2F-F4B6-41D7-AD91-C2B7F2535E79}" presName="sibTrans" presStyleLbl="bgSibTrans2D1" presStyleIdx="3" presStyleCnt="7"/>
      <dgm:spPr/>
    </dgm:pt>
    <dgm:pt modelId="{7AEDD138-DB87-4834-93E6-E7C1CE5FE2FD}" type="pres">
      <dgm:prSet presAssocID="{08F4AF54-C70D-4BE8-85EA-12FD3278CE15}" presName="compNode" presStyleCnt="0"/>
      <dgm:spPr/>
    </dgm:pt>
    <dgm:pt modelId="{1B0F38F9-4FB3-4D17-9FDA-F53B0BBA9D0D}" type="pres">
      <dgm:prSet presAssocID="{08F4AF54-C70D-4BE8-85EA-12FD3278CE15}" presName="dummyConnPt" presStyleCnt="0"/>
      <dgm:spPr/>
    </dgm:pt>
    <dgm:pt modelId="{D461D359-BB4A-460C-A55E-1BC6FCF5025B}" type="pres">
      <dgm:prSet presAssocID="{08F4AF54-C70D-4BE8-85EA-12FD3278CE15}" presName="node" presStyleLbl="node1" presStyleIdx="4" presStyleCnt="8" custScaleX="119071">
        <dgm:presLayoutVars>
          <dgm:bulletEnabled val="1"/>
        </dgm:presLayoutVars>
      </dgm:prSet>
      <dgm:spPr/>
    </dgm:pt>
    <dgm:pt modelId="{9FE18F83-4509-408E-A742-F01A422F42E6}" type="pres">
      <dgm:prSet presAssocID="{CB51C2DE-E11D-45A6-837B-8CD9CD5BC353}" presName="sibTrans" presStyleLbl="bgSibTrans2D1" presStyleIdx="4" presStyleCnt="7"/>
      <dgm:spPr/>
    </dgm:pt>
    <dgm:pt modelId="{9C917B5A-3F2A-4FB3-9D8E-AC79006E9970}" type="pres">
      <dgm:prSet presAssocID="{4A07CB20-138E-4D8F-8CB7-6A5EEC01B311}" presName="compNode" presStyleCnt="0"/>
      <dgm:spPr/>
    </dgm:pt>
    <dgm:pt modelId="{99F6A9E7-258A-4C8B-9774-61AA0A489BB7}" type="pres">
      <dgm:prSet presAssocID="{4A07CB20-138E-4D8F-8CB7-6A5EEC01B311}" presName="dummyConnPt" presStyleCnt="0"/>
      <dgm:spPr/>
    </dgm:pt>
    <dgm:pt modelId="{AC59E840-01FF-4EC4-97A0-2B1EB5EFF340}" type="pres">
      <dgm:prSet presAssocID="{4A07CB20-138E-4D8F-8CB7-6A5EEC01B311}" presName="node" presStyleLbl="node1" presStyleIdx="5" presStyleCnt="8" custScaleX="129786">
        <dgm:presLayoutVars>
          <dgm:bulletEnabled val="1"/>
        </dgm:presLayoutVars>
      </dgm:prSet>
      <dgm:spPr/>
    </dgm:pt>
    <dgm:pt modelId="{03A06922-BC31-40DC-8344-24B18A04C968}" type="pres">
      <dgm:prSet presAssocID="{6255EB96-FC13-4C68-80DE-3FD20DA4BA44}" presName="sibTrans" presStyleLbl="bgSibTrans2D1" presStyleIdx="5" presStyleCnt="7"/>
      <dgm:spPr/>
    </dgm:pt>
    <dgm:pt modelId="{047A3C89-0AE9-4AE6-9210-80B18029C0A5}" type="pres">
      <dgm:prSet presAssocID="{AF76F531-E46F-458C-846D-EFA1088FD3AD}" presName="compNode" presStyleCnt="0"/>
      <dgm:spPr/>
    </dgm:pt>
    <dgm:pt modelId="{DE5B4A21-6344-4BBD-B837-F2D8BF08BEBF}" type="pres">
      <dgm:prSet presAssocID="{AF76F531-E46F-458C-846D-EFA1088FD3AD}" presName="dummyConnPt" presStyleCnt="0"/>
      <dgm:spPr/>
    </dgm:pt>
    <dgm:pt modelId="{586D440B-8654-41B3-A2FD-F23B60CD7B69}" type="pres">
      <dgm:prSet presAssocID="{AF76F531-E46F-458C-846D-EFA1088FD3AD}" presName="node" presStyleLbl="node1" presStyleIdx="6" presStyleCnt="8" custLinFactNeighborX="692" custLinFactNeighborY="1154">
        <dgm:presLayoutVars>
          <dgm:bulletEnabled val="1"/>
        </dgm:presLayoutVars>
      </dgm:prSet>
      <dgm:spPr/>
    </dgm:pt>
    <dgm:pt modelId="{2E7E7898-769A-4466-9609-8756F254DE17}" type="pres">
      <dgm:prSet presAssocID="{F7A94DE3-266F-470F-A434-67686C2DF434}" presName="sibTrans" presStyleLbl="bgSibTrans2D1" presStyleIdx="6" presStyleCnt="7"/>
      <dgm:spPr/>
    </dgm:pt>
    <dgm:pt modelId="{12925F1A-8A12-4C18-880E-C5AD669D87EF}" type="pres">
      <dgm:prSet presAssocID="{345270A5-68F5-4A8D-847B-7B3E84A84F3F}" presName="compNode" presStyleCnt="0"/>
      <dgm:spPr/>
    </dgm:pt>
    <dgm:pt modelId="{55C239CA-156D-43E8-AD61-CE9A4541E525}" type="pres">
      <dgm:prSet presAssocID="{345270A5-68F5-4A8D-847B-7B3E84A84F3F}" presName="dummyConnPt" presStyleCnt="0"/>
      <dgm:spPr/>
    </dgm:pt>
    <dgm:pt modelId="{112875E8-34E0-4B7D-AE74-D4C76197DD7B}" type="pres">
      <dgm:prSet presAssocID="{345270A5-68F5-4A8D-847B-7B3E84A84F3F}" presName="node" presStyleLbl="node1" presStyleIdx="7" presStyleCnt="8">
        <dgm:presLayoutVars>
          <dgm:bulletEnabled val="1"/>
        </dgm:presLayoutVars>
      </dgm:prSet>
      <dgm:spPr/>
    </dgm:pt>
  </dgm:ptLst>
  <dgm:cxnLst>
    <dgm:cxn modelId="{A744250A-C270-4D6D-8A7F-CE8E9B9B106D}" srcId="{27DE86BE-519F-43C6-A072-17CE2ED958E3}" destId="{C3DE7671-E2A8-407C-831C-116EC12B71C6}" srcOrd="2" destOrd="0" parTransId="{1141623F-BDDF-4C16-B598-16123521B63A}" sibTransId="{60E87BFC-BC0B-4515-9114-DE1772C3EDC8}"/>
    <dgm:cxn modelId="{79C2D010-E27B-490F-820E-9EA5E239EC96}" type="presOf" srcId="{D3D4C337-BDFB-4011-818E-19404EAB1568}" destId="{AEEC412B-4ABB-4822-B8F6-4A63CBB1AEC0}" srcOrd="0" destOrd="0" presId="urn:microsoft.com/office/officeart/2005/8/layout/bProcess4"/>
    <dgm:cxn modelId="{482DE612-7838-44B5-B8BA-6B9F4CFD7FAF}" srcId="{27DE86BE-519F-43C6-A072-17CE2ED958E3}" destId="{AF76F531-E46F-458C-846D-EFA1088FD3AD}" srcOrd="6" destOrd="0" parTransId="{C35F7B27-75CD-4FBD-92BD-C21A80D5F004}" sibTransId="{F7A94DE3-266F-470F-A434-67686C2DF434}"/>
    <dgm:cxn modelId="{6D19FE15-56F4-49D8-AC85-757E18068544}" type="presOf" srcId="{60E87BFC-BC0B-4515-9114-DE1772C3EDC8}" destId="{AC77B81B-3C78-4571-8726-5DF682D76811}" srcOrd="0" destOrd="0" presId="urn:microsoft.com/office/officeart/2005/8/layout/bProcess4"/>
    <dgm:cxn modelId="{4AB93C17-B6A3-4E96-908B-C824DDD30628}" type="presOf" srcId="{0ECE65C1-DDE7-4F16-BFB0-8671EC8845BE}" destId="{A1154906-4E4F-462C-B697-5FCD5847A767}" srcOrd="0" destOrd="0" presId="urn:microsoft.com/office/officeart/2005/8/layout/bProcess4"/>
    <dgm:cxn modelId="{E55AA420-DFA8-45E2-B66A-B256C8B15ACE}" type="presOf" srcId="{C3DE7671-E2A8-407C-831C-116EC12B71C6}" destId="{A6B1BBF3-EBBF-4A44-977D-2A566F90B2BC}" srcOrd="0" destOrd="0" presId="urn:microsoft.com/office/officeart/2005/8/layout/bProcess4"/>
    <dgm:cxn modelId="{0391D828-AC5D-49A6-87DD-A75F106BE455}" type="presOf" srcId="{BFA115DB-31B2-43B2-80AB-40CEB7826D7F}" destId="{BED68CCC-7908-482A-954F-85EE7D4CC8FC}" srcOrd="0" destOrd="0" presId="urn:microsoft.com/office/officeart/2005/8/layout/bProcess4"/>
    <dgm:cxn modelId="{2EA1652B-7D4D-46D3-B65F-25E5B40B1709}" type="presOf" srcId="{6255EB96-FC13-4C68-80DE-3FD20DA4BA44}" destId="{03A06922-BC31-40DC-8344-24B18A04C968}" srcOrd="0" destOrd="0" presId="urn:microsoft.com/office/officeart/2005/8/layout/bProcess4"/>
    <dgm:cxn modelId="{D35C123B-FDB7-44C5-9D26-DEF781B50C02}" type="presOf" srcId="{0452779B-1F21-4D94-BA8D-BF1410BB640B}" destId="{3712630D-F3AE-45C8-B1CD-5E3B66B418D5}" srcOrd="0" destOrd="0" presId="urn:microsoft.com/office/officeart/2005/8/layout/bProcess4"/>
    <dgm:cxn modelId="{A895AC5E-B716-4BB7-97A2-DABF55386E17}" srcId="{27DE86BE-519F-43C6-A072-17CE2ED958E3}" destId="{08F4AF54-C70D-4BE8-85EA-12FD3278CE15}" srcOrd="4" destOrd="0" parTransId="{08F798DC-98D5-485C-B066-D6BD8104D54C}" sibTransId="{CB51C2DE-E11D-45A6-837B-8CD9CD5BC353}"/>
    <dgm:cxn modelId="{3D930567-6C2D-46A2-A328-CBEF205B60A7}" type="presOf" srcId="{3C029D2F-F4B6-41D7-AD91-C2B7F2535E79}" destId="{C45B230C-8899-48A1-BD0E-6BD5105BAAA9}" srcOrd="0" destOrd="0" presId="urn:microsoft.com/office/officeart/2005/8/layout/bProcess4"/>
    <dgm:cxn modelId="{9930A56E-1018-4B80-A0B9-7F8AF38CF3CF}" srcId="{27DE86BE-519F-43C6-A072-17CE2ED958E3}" destId="{345270A5-68F5-4A8D-847B-7B3E84A84F3F}" srcOrd="7" destOrd="0" parTransId="{3FF9D9C7-5114-4D22-AC19-06366546674F}" sibTransId="{2D0104EC-1E20-440C-97E8-0D037EF894E7}"/>
    <dgm:cxn modelId="{FE90F957-2A09-4F97-BCFD-FA590D175D3B}" srcId="{27DE86BE-519F-43C6-A072-17CE2ED958E3}" destId="{4A07CB20-138E-4D8F-8CB7-6A5EEC01B311}" srcOrd="5" destOrd="0" parTransId="{B1DA23B0-BC51-44E8-B790-34CEA0AF7C64}" sibTransId="{6255EB96-FC13-4C68-80DE-3FD20DA4BA44}"/>
    <dgm:cxn modelId="{6FFED384-4824-4726-8C33-CCF404B7D571}" srcId="{27DE86BE-519F-43C6-A072-17CE2ED958E3}" destId="{BFA115DB-31B2-43B2-80AB-40CEB7826D7F}" srcOrd="1" destOrd="0" parTransId="{0F3576D7-BF0E-4FCA-A427-FACD9689791B}" sibTransId="{BD59240A-106B-487E-A1A6-202439BA5A36}"/>
    <dgm:cxn modelId="{03EEB39B-9252-4B62-9B9E-DE786553C59C}" type="presOf" srcId="{AF76F531-E46F-458C-846D-EFA1088FD3AD}" destId="{586D440B-8654-41B3-A2FD-F23B60CD7B69}" srcOrd="0" destOrd="0" presId="urn:microsoft.com/office/officeart/2005/8/layout/bProcess4"/>
    <dgm:cxn modelId="{2F319C9C-2A32-499C-9DEC-CD3E83CDD3D3}" type="presOf" srcId="{08F4AF54-C70D-4BE8-85EA-12FD3278CE15}" destId="{D461D359-BB4A-460C-A55E-1BC6FCF5025B}" srcOrd="0" destOrd="0" presId="urn:microsoft.com/office/officeart/2005/8/layout/bProcess4"/>
    <dgm:cxn modelId="{F4693DA6-F554-46DD-9FA0-57DF31D12EE0}" type="presOf" srcId="{BD59240A-106B-487E-A1A6-202439BA5A36}" destId="{C24AB822-D0B2-4C5C-B412-3BDF03E4B1F1}" srcOrd="0" destOrd="0" presId="urn:microsoft.com/office/officeart/2005/8/layout/bProcess4"/>
    <dgm:cxn modelId="{B9524CB3-F871-4DDE-B0DE-075AA5B3A194}" type="presOf" srcId="{27DE86BE-519F-43C6-A072-17CE2ED958E3}" destId="{EB5B1CAD-C1B7-4E10-A28B-A008C3DD41C5}" srcOrd="0" destOrd="0" presId="urn:microsoft.com/office/officeart/2005/8/layout/bProcess4"/>
    <dgm:cxn modelId="{265F19BA-8F0F-4002-B1AB-41F0F9987FBE}" srcId="{27DE86BE-519F-43C6-A072-17CE2ED958E3}" destId="{0452779B-1F21-4D94-BA8D-BF1410BB640B}" srcOrd="3" destOrd="0" parTransId="{AB65EB4D-5056-4047-89CD-41C25F15EB5F}" sibTransId="{3C029D2F-F4B6-41D7-AD91-C2B7F2535E79}"/>
    <dgm:cxn modelId="{98F75DBF-1737-4857-A1C0-64D080C83A71}" type="presOf" srcId="{F7A94DE3-266F-470F-A434-67686C2DF434}" destId="{2E7E7898-769A-4466-9609-8756F254DE17}" srcOrd="0" destOrd="0" presId="urn:microsoft.com/office/officeart/2005/8/layout/bProcess4"/>
    <dgm:cxn modelId="{559DF4BF-D80B-4B4F-B25B-42F2B1D5FE26}" type="presOf" srcId="{4A07CB20-138E-4D8F-8CB7-6A5EEC01B311}" destId="{AC59E840-01FF-4EC4-97A0-2B1EB5EFF340}" srcOrd="0" destOrd="0" presId="urn:microsoft.com/office/officeart/2005/8/layout/bProcess4"/>
    <dgm:cxn modelId="{BBD2D5D1-7DE7-40AB-9D0F-D2C6DC54D6FE}" type="presOf" srcId="{345270A5-68F5-4A8D-847B-7B3E84A84F3F}" destId="{112875E8-34E0-4B7D-AE74-D4C76197DD7B}" srcOrd="0" destOrd="0" presId="urn:microsoft.com/office/officeart/2005/8/layout/bProcess4"/>
    <dgm:cxn modelId="{DBED43DD-D123-459F-83E1-5FEADAE23B86}" srcId="{27DE86BE-519F-43C6-A072-17CE2ED958E3}" destId="{0ECE65C1-DDE7-4F16-BFB0-8671EC8845BE}" srcOrd="0" destOrd="0" parTransId="{31044353-7E70-4BDF-9390-413153E87EE5}" sibTransId="{D3D4C337-BDFB-4011-818E-19404EAB1568}"/>
    <dgm:cxn modelId="{29B75BFB-2269-4B89-A852-8B3EC697F273}" type="presOf" srcId="{CB51C2DE-E11D-45A6-837B-8CD9CD5BC353}" destId="{9FE18F83-4509-408E-A742-F01A422F42E6}" srcOrd="0" destOrd="0" presId="urn:microsoft.com/office/officeart/2005/8/layout/bProcess4"/>
    <dgm:cxn modelId="{07C2CD8C-4962-4615-AF92-5B3A2C6DE10F}" type="presParOf" srcId="{EB5B1CAD-C1B7-4E10-A28B-A008C3DD41C5}" destId="{46D3B292-EDA9-4D8E-B59B-A1CB789F80CF}" srcOrd="0" destOrd="0" presId="urn:microsoft.com/office/officeart/2005/8/layout/bProcess4"/>
    <dgm:cxn modelId="{3647D3D9-746D-451E-BB04-E8B53431D484}" type="presParOf" srcId="{46D3B292-EDA9-4D8E-B59B-A1CB789F80CF}" destId="{059E93F4-C949-4A5D-A443-03BC1EAF7D27}" srcOrd="0" destOrd="0" presId="urn:microsoft.com/office/officeart/2005/8/layout/bProcess4"/>
    <dgm:cxn modelId="{7A3096A5-2638-4909-8BA3-D87019AF3144}" type="presParOf" srcId="{46D3B292-EDA9-4D8E-B59B-A1CB789F80CF}" destId="{A1154906-4E4F-462C-B697-5FCD5847A767}" srcOrd="1" destOrd="0" presId="urn:microsoft.com/office/officeart/2005/8/layout/bProcess4"/>
    <dgm:cxn modelId="{68B75251-E02C-472E-947C-069DAE602723}" type="presParOf" srcId="{EB5B1CAD-C1B7-4E10-A28B-A008C3DD41C5}" destId="{AEEC412B-4ABB-4822-B8F6-4A63CBB1AEC0}" srcOrd="1" destOrd="0" presId="urn:microsoft.com/office/officeart/2005/8/layout/bProcess4"/>
    <dgm:cxn modelId="{8AB3DA43-EC4E-4D1B-82EF-61599F665D2E}" type="presParOf" srcId="{EB5B1CAD-C1B7-4E10-A28B-A008C3DD41C5}" destId="{6D86F7BA-6E8A-4192-90BD-F802B68FCEFA}" srcOrd="2" destOrd="0" presId="urn:microsoft.com/office/officeart/2005/8/layout/bProcess4"/>
    <dgm:cxn modelId="{C0053630-987A-43B1-A21D-7DC6FFC3445C}" type="presParOf" srcId="{6D86F7BA-6E8A-4192-90BD-F802B68FCEFA}" destId="{6740AACD-1E76-4A85-BA35-D8ED892D0F32}" srcOrd="0" destOrd="0" presId="urn:microsoft.com/office/officeart/2005/8/layout/bProcess4"/>
    <dgm:cxn modelId="{F5247016-2A92-448F-B3CC-E5B7F5A34CE8}" type="presParOf" srcId="{6D86F7BA-6E8A-4192-90BD-F802B68FCEFA}" destId="{BED68CCC-7908-482A-954F-85EE7D4CC8FC}" srcOrd="1" destOrd="0" presId="urn:microsoft.com/office/officeart/2005/8/layout/bProcess4"/>
    <dgm:cxn modelId="{51DC69C2-21D2-4EC5-A1A1-6B3DE0FD4492}" type="presParOf" srcId="{EB5B1CAD-C1B7-4E10-A28B-A008C3DD41C5}" destId="{C24AB822-D0B2-4C5C-B412-3BDF03E4B1F1}" srcOrd="3" destOrd="0" presId="urn:microsoft.com/office/officeart/2005/8/layout/bProcess4"/>
    <dgm:cxn modelId="{41AAB2C3-C60E-4A48-812F-6D7CF8DABEFB}" type="presParOf" srcId="{EB5B1CAD-C1B7-4E10-A28B-A008C3DD41C5}" destId="{CDB0C027-5371-4264-A194-542783EE1E95}" srcOrd="4" destOrd="0" presId="urn:microsoft.com/office/officeart/2005/8/layout/bProcess4"/>
    <dgm:cxn modelId="{538CA100-8AA2-46C0-BDDC-811DFDA79479}" type="presParOf" srcId="{CDB0C027-5371-4264-A194-542783EE1E95}" destId="{BBE7D991-4FB2-4ABE-BEAB-DE59661E2A7C}" srcOrd="0" destOrd="0" presId="urn:microsoft.com/office/officeart/2005/8/layout/bProcess4"/>
    <dgm:cxn modelId="{DDAE96CF-B876-4C76-A6FC-42CBC67BC258}" type="presParOf" srcId="{CDB0C027-5371-4264-A194-542783EE1E95}" destId="{A6B1BBF3-EBBF-4A44-977D-2A566F90B2BC}" srcOrd="1" destOrd="0" presId="urn:microsoft.com/office/officeart/2005/8/layout/bProcess4"/>
    <dgm:cxn modelId="{CB0E58CA-09BE-450A-B649-22233CE39BE3}" type="presParOf" srcId="{EB5B1CAD-C1B7-4E10-A28B-A008C3DD41C5}" destId="{AC77B81B-3C78-4571-8726-5DF682D76811}" srcOrd="5" destOrd="0" presId="urn:microsoft.com/office/officeart/2005/8/layout/bProcess4"/>
    <dgm:cxn modelId="{F0064118-5568-4452-897A-4D8411150965}" type="presParOf" srcId="{EB5B1CAD-C1B7-4E10-A28B-A008C3DD41C5}" destId="{70E2BEA7-5834-44F3-A46F-487BE0CA4B4C}" srcOrd="6" destOrd="0" presId="urn:microsoft.com/office/officeart/2005/8/layout/bProcess4"/>
    <dgm:cxn modelId="{B4ADA064-5465-48A9-B165-5AEBF9D463DC}" type="presParOf" srcId="{70E2BEA7-5834-44F3-A46F-487BE0CA4B4C}" destId="{0196EAD2-AA33-41F7-91B5-7859556E5642}" srcOrd="0" destOrd="0" presId="urn:microsoft.com/office/officeart/2005/8/layout/bProcess4"/>
    <dgm:cxn modelId="{2CDA4806-5270-45A2-94CE-08A4F1279A43}" type="presParOf" srcId="{70E2BEA7-5834-44F3-A46F-487BE0CA4B4C}" destId="{3712630D-F3AE-45C8-B1CD-5E3B66B418D5}" srcOrd="1" destOrd="0" presId="urn:microsoft.com/office/officeart/2005/8/layout/bProcess4"/>
    <dgm:cxn modelId="{85DE8C57-B9B6-4ECE-8CB3-2A575448F8AF}" type="presParOf" srcId="{EB5B1CAD-C1B7-4E10-A28B-A008C3DD41C5}" destId="{C45B230C-8899-48A1-BD0E-6BD5105BAAA9}" srcOrd="7" destOrd="0" presId="urn:microsoft.com/office/officeart/2005/8/layout/bProcess4"/>
    <dgm:cxn modelId="{0DEB368F-28D6-4D4D-9E8A-625DA9C7DB79}" type="presParOf" srcId="{EB5B1CAD-C1B7-4E10-A28B-A008C3DD41C5}" destId="{7AEDD138-DB87-4834-93E6-E7C1CE5FE2FD}" srcOrd="8" destOrd="0" presId="urn:microsoft.com/office/officeart/2005/8/layout/bProcess4"/>
    <dgm:cxn modelId="{1E6A20F6-2AC1-4904-B8A5-D3BB7DC9DB4E}" type="presParOf" srcId="{7AEDD138-DB87-4834-93E6-E7C1CE5FE2FD}" destId="{1B0F38F9-4FB3-4D17-9FDA-F53B0BBA9D0D}" srcOrd="0" destOrd="0" presId="urn:microsoft.com/office/officeart/2005/8/layout/bProcess4"/>
    <dgm:cxn modelId="{88A8F7C1-2ED7-444B-9F4E-85AD8CAB2ED5}" type="presParOf" srcId="{7AEDD138-DB87-4834-93E6-E7C1CE5FE2FD}" destId="{D461D359-BB4A-460C-A55E-1BC6FCF5025B}" srcOrd="1" destOrd="0" presId="urn:microsoft.com/office/officeart/2005/8/layout/bProcess4"/>
    <dgm:cxn modelId="{C860B6D5-01C2-4670-A787-9EDD59696F3C}" type="presParOf" srcId="{EB5B1CAD-C1B7-4E10-A28B-A008C3DD41C5}" destId="{9FE18F83-4509-408E-A742-F01A422F42E6}" srcOrd="9" destOrd="0" presId="urn:microsoft.com/office/officeart/2005/8/layout/bProcess4"/>
    <dgm:cxn modelId="{48F767C2-F119-4F92-BFD5-CFA674D2B8BE}" type="presParOf" srcId="{EB5B1CAD-C1B7-4E10-A28B-A008C3DD41C5}" destId="{9C917B5A-3F2A-4FB3-9D8E-AC79006E9970}" srcOrd="10" destOrd="0" presId="urn:microsoft.com/office/officeart/2005/8/layout/bProcess4"/>
    <dgm:cxn modelId="{26B92402-AB55-48B2-A0AD-0856EF8CF2AB}" type="presParOf" srcId="{9C917B5A-3F2A-4FB3-9D8E-AC79006E9970}" destId="{99F6A9E7-258A-4C8B-9774-61AA0A489BB7}" srcOrd="0" destOrd="0" presId="urn:microsoft.com/office/officeart/2005/8/layout/bProcess4"/>
    <dgm:cxn modelId="{C3CCCD6A-4039-496B-8542-C6A0D53CC5A2}" type="presParOf" srcId="{9C917B5A-3F2A-4FB3-9D8E-AC79006E9970}" destId="{AC59E840-01FF-4EC4-97A0-2B1EB5EFF340}" srcOrd="1" destOrd="0" presId="urn:microsoft.com/office/officeart/2005/8/layout/bProcess4"/>
    <dgm:cxn modelId="{62135265-4BA9-49B5-9FC0-9C0FDD687B0C}" type="presParOf" srcId="{EB5B1CAD-C1B7-4E10-A28B-A008C3DD41C5}" destId="{03A06922-BC31-40DC-8344-24B18A04C968}" srcOrd="11" destOrd="0" presId="urn:microsoft.com/office/officeart/2005/8/layout/bProcess4"/>
    <dgm:cxn modelId="{D965DA41-8114-49F2-9511-EC2FD9EB09B2}" type="presParOf" srcId="{EB5B1CAD-C1B7-4E10-A28B-A008C3DD41C5}" destId="{047A3C89-0AE9-4AE6-9210-80B18029C0A5}" srcOrd="12" destOrd="0" presId="urn:microsoft.com/office/officeart/2005/8/layout/bProcess4"/>
    <dgm:cxn modelId="{68588888-ADCE-42C0-950F-85A33864956A}" type="presParOf" srcId="{047A3C89-0AE9-4AE6-9210-80B18029C0A5}" destId="{DE5B4A21-6344-4BBD-B837-F2D8BF08BEBF}" srcOrd="0" destOrd="0" presId="urn:microsoft.com/office/officeart/2005/8/layout/bProcess4"/>
    <dgm:cxn modelId="{EC0A13E1-88EF-4C40-8C8D-0ED029E80666}" type="presParOf" srcId="{047A3C89-0AE9-4AE6-9210-80B18029C0A5}" destId="{586D440B-8654-41B3-A2FD-F23B60CD7B69}" srcOrd="1" destOrd="0" presId="urn:microsoft.com/office/officeart/2005/8/layout/bProcess4"/>
    <dgm:cxn modelId="{3B1EA10A-A043-4E33-BACA-7B263D4852A6}" type="presParOf" srcId="{EB5B1CAD-C1B7-4E10-A28B-A008C3DD41C5}" destId="{2E7E7898-769A-4466-9609-8756F254DE17}" srcOrd="13" destOrd="0" presId="urn:microsoft.com/office/officeart/2005/8/layout/bProcess4"/>
    <dgm:cxn modelId="{D84F62E6-D6B3-45A7-93D2-A4F6ACB3252E}" type="presParOf" srcId="{EB5B1CAD-C1B7-4E10-A28B-A008C3DD41C5}" destId="{12925F1A-8A12-4C18-880E-C5AD669D87EF}" srcOrd="14" destOrd="0" presId="urn:microsoft.com/office/officeart/2005/8/layout/bProcess4"/>
    <dgm:cxn modelId="{5CDA7911-245E-450B-9BA4-7E54D508B7B8}" type="presParOf" srcId="{12925F1A-8A12-4C18-880E-C5AD669D87EF}" destId="{55C239CA-156D-43E8-AD61-CE9A4541E525}" srcOrd="0" destOrd="0" presId="urn:microsoft.com/office/officeart/2005/8/layout/bProcess4"/>
    <dgm:cxn modelId="{B117AF44-A8B8-41E3-B392-5591CB69E013}" type="presParOf" srcId="{12925F1A-8A12-4C18-880E-C5AD669D87EF}" destId="{112875E8-34E0-4B7D-AE74-D4C76197DD7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412B-4ABB-4822-B8F6-4A63CBB1AEC0}">
      <dsp:nvSpPr>
        <dsp:cNvPr id="0" name=""/>
        <dsp:cNvSpPr/>
      </dsp:nvSpPr>
      <dsp:spPr>
        <a:xfrm rot="5389233">
          <a:off x="-1090910" y="2563869"/>
          <a:ext cx="2921311" cy="1608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154906-4E4F-462C-B697-5FCD5847A767}">
      <dsp:nvSpPr>
        <dsp:cNvPr id="0" name=""/>
        <dsp:cNvSpPr/>
      </dsp:nvSpPr>
      <dsp:spPr>
        <a:xfrm>
          <a:off x="3088" y="915364"/>
          <a:ext cx="1787688" cy="1072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Theme &amp; Agenda</a:t>
          </a:r>
        </a:p>
      </dsp:txBody>
      <dsp:txXfrm>
        <a:off x="34504" y="946780"/>
        <a:ext cx="1724856" cy="1009780"/>
      </dsp:txXfrm>
    </dsp:sp>
    <dsp:sp modelId="{C24AB822-D0B2-4C5C-B412-3BDF03E4B1F1}">
      <dsp:nvSpPr>
        <dsp:cNvPr id="0" name=""/>
        <dsp:cNvSpPr/>
      </dsp:nvSpPr>
      <dsp:spPr>
        <a:xfrm rot="16163429">
          <a:off x="-418327" y="3231219"/>
          <a:ext cx="1577599" cy="1608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D68CCC-7908-482A-954F-85EE7D4CC8FC}">
      <dsp:nvSpPr>
        <dsp:cNvPr id="0" name=""/>
        <dsp:cNvSpPr/>
      </dsp:nvSpPr>
      <dsp:spPr>
        <a:xfrm>
          <a:off x="16782" y="3841205"/>
          <a:ext cx="1787688" cy="1072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Registration</a:t>
          </a:r>
        </a:p>
      </dsp:txBody>
      <dsp:txXfrm>
        <a:off x="48198" y="3872621"/>
        <a:ext cx="1724856" cy="1009780"/>
      </dsp:txXfrm>
    </dsp:sp>
    <dsp:sp modelId="{AC77B81B-3C78-4571-8726-5DF682D76811}">
      <dsp:nvSpPr>
        <dsp:cNvPr id="0" name=""/>
        <dsp:cNvSpPr/>
      </dsp:nvSpPr>
      <dsp:spPr>
        <a:xfrm rot="1611075">
          <a:off x="202417" y="3111336"/>
          <a:ext cx="2961738" cy="1608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B1BBF3-EBBF-4A44-977D-2A566F90B2BC}">
      <dsp:nvSpPr>
        <dsp:cNvPr id="0" name=""/>
        <dsp:cNvSpPr/>
      </dsp:nvSpPr>
      <dsp:spPr>
        <a:xfrm>
          <a:off x="0" y="2254607"/>
          <a:ext cx="1787688" cy="1072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	Budget</a:t>
          </a:r>
        </a:p>
      </dsp:txBody>
      <dsp:txXfrm>
        <a:off x="31416" y="2286023"/>
        <a:ext cx="1724856" cy="1009780"/>
      </dsp:txXfrm>
    </dsp:sp>
    <dsp:sp modelId="{C45B230C-8899-48A1-BD0E-6BD5105BAAA9}">
      <dsp:nvSpPr>
        <dsp:cNvPr id="0" name=""/>
        <dsp:cNvSpPr/>
      </dsp:nvSpPr>
      <dsp:spPr>
        <a:xfrm rot="16200000">
          <a:off x="2343196" y="3109826"/>
          <a:ext cx="1331678" cy="1608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12630D-F3AE-45C8-B1CD-5E3B66B418D5}">
      <dsp:nvSpPr>
        <dsp:cNvPr id="0" name=""/>
        <dsp:cNvSpPr/>
      </dsp:nvSpPr>
      <dsp:spPr>
        <a:xfrm>
          <a:off x="2646954" y="3596896"/>
          <a:ext cx="1787688" cy="10726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Catering</a:t>
          </a:r>
        </a:p>
      </dsp:txBody>
      <dsp:txXfrm>
        <a:off x="2678370" y="3628312"/>
        <a:ext cx="1724856" cy="1009780"/>
      </dsp:txXfrm>
    </dsp:sp>
    <dsp:sp modelId="{9FE18F83-4509-408E-A742-F01A422F42E6}">
      <dsp:nvSpPr>
        <dsp:cNvPr id="0" name=""/>
        <dsp:cNvSpPr/>
      </dsp:nvSpPr>
      <dsp:spPr>
        <a:xfrm rot="16200000">
          <a:off x="2343196" y="1769060"/>
          <a:ext cx="1331678" cy="1608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61D359-BB4A-460C-A55E-1BC6FCF5025B}">
      <dsp:nvSpPr>
        <dsp:cNvPr id="0" name=""/>
        <dsp:cNvSpPr/>
      </dsp:nvSpPr>
      <dsp:spPr>
        <a:xfrm>
          <a:off x="2476489" y="2256130"/>
          <a:ext cx="2128618" cy="10726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Speakers/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Educational Sessions</a:t>
          </a:r>
        </a:p>
      </dsp:txBody>
      <dsp:txXfrm>
        <a:off x="2507905" y="2287546"/>
        <a:ext cx="2065786" cy="1009780"/>
      </dsp:txXfrm>
    </dsp:sp>
    <dsp:sp modelId="{03A06922-BC31-40DC-8344-24B18A04C968}">
      <dsp:nvSpPr>
        <dsp:cNvPr id="0" name=""/>
        <dsp:cNvSpPr/>
      </dsp:nvSpPr>
      <dsp:spPr>
        <a:xfrm rot="16139">
          <a:off x="3014918" y="1104866"/>
          <a:ext cx="2636542" cy="1608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59E840-01FF-4EC4-97A0-2B1EB5EFF340}">
      <dsp:nvSpPr>
        <dsp:cNvPr id="0" name=""/>
        <dsp:cNvSpPr/>
      </dsp:nvSpPr>
      <dsp:spPr>
        <a:xfrm>
          <a:off x="2380713" y="915364"/>
          <a:ext cx="2320169" cy="1072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Sponsors/Exhibitors</a:t>
          </a:r>
        </a:p>
      </dsp:txBody>
      <dsp:txXfrm>
        <a:off x="2412129" y="946780"/>
        <a:ext cx="2257337" cy="1009780"/>
      </dsp:txXfrm>
    </dsp:sp>
    <dsp:sp modelId="{2E7E7898-769A-4466-9609-8756F254DE17}">
      <dsp:nvSpPr>
        <dsp:cNvPr id="0" name=""/>
        <dsp:cNvSpPr/>
      </dsp:nvSpPr>
      <dsp:spPr>
        <a:xfrm rot="5408048">
          <a:off x="4994794" y="1775249"/>
          <a:ext cx="1319303" cy="1608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6D440B-8654-41B3-A2FD-F23B60CD7B69}">
      <dsp:nvSpPr>
        <dsp:cNvPr id="0" name=""/>
        <dsp:cNvSpPr/>
      </dsp:nvSpPr>
      <dsp:spPr>
        <a:xfrm>
          <a:off x="5293908" y="927742"/>
          <a:ext cx="1787688" cy="1072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Service Project</a:t>
          </a:r>
        </a:p>
      </dsp:txBody>
      <dsp:txXfrm>
        <a:off x="5325324" y="959158"/>
        <a:ext cx="1724856" cy="1009780"/>
      </dsp:txXfrm>
    </dsp:sp>
    <dsp:sp modelId="{112875E8-34E0-4B7D-AE74-D4C76197DD7B}">
      <dsp:nvSpPr>
        <dsp:cNvPr id="0" name=""/>
        <dsp:cNvSpPr/>
      </dsp:nvSpPr>
      <dsp:spPr>
        <a:xfrm>
          <a:off x="5290820" y="2256130"/>
          <a:ext cx="1787688" cy="1072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 Rounded MT Bold" panose="020F0704030504030204" pitchFamily="34" charset="0"/>
            </a:rPr>
            <a:t>Evaluation</a:t>
          </a:r>
        </a:p>
      </dsp:txBody>
      <dsp:txXfrm>
        <a:off x="5322236" y="2287546"/>
        <a:ext cx="1724856" cy="1009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4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8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50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1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43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8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81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5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4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5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9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9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9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9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78E0-5C33-44F1-8382-B759701E807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5C3A2D-768B-499E-A26D-420FC753BB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D4E4-3C94-4773-B044-C3E1D380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Budgets &amp; Conference Planning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DFCDDB9-A5F1-42CE-84BF-3E93ABB65D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038600" y="1648227"/>
            <a:ext cx="7188199" cy="35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ext Placeholder 9">
            <a:extLst>
              <a:ext uri="{FF2B5EF4-FFF2-40B4-BE49-F238E27FC236}">
                <a16:creationId xmlns:a16="http://schemas.microsoft.com/office/drawing/2014/main" id="{DB30B73F-52C5-43D9-9FEB-4369DFCFD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430129"/>
              </p:ext>
            </p:extLst>
          </p:nvPr>
        </p:nvGraphicFramePr>
        <p:xfrm>
          <a:off x="2861144" y="1883441"/>
          <a:ext cx="7081597" cy="558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0C10F433-C158-40E3-B6C4-66D19AF3F7E1}"/>
              </a:ext>
            </a:extLst>
          </p:cNvPr>
          <p:cNvSpPr/>
          <p:nvPr/>
        </p:nvSpPr>
        <p:spPr>
          <a:xfrm>
            <a:off x="153111" y="251791"/>
            <a:ext cx="3292453" cy="194826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Conference Planning 101</a:t>
            </a:r>
          </a:p>
        </p:txBody>
      </p:sp>
    </p:spTree>
    <p:extLst>
      <p:ext uri="{BB962C8B-B14F-4D97-AF65-F5344CB8AC3E}">
        <p14:creationId xmlns:p14="http://schemas.microsoft.com/office/powerpoint/2010/main" val="145112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FE5B-EE36-4091-9851-C5FD4CA1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8331"/>
            <a:ext cx="10564837" cy="10841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Joint Conferences ~ Recommendations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2FD0B8A9-6EB7-4332-9BC5-90DD7EB38D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" b="17214"/>
          <a:stretch/>
        </p:blipFill>
        <p:spPr>
          <a:xfrm>
            <a:off x="558928" y="2771641"/>
            <a:ext cx="2911077" cy="3967089"/>
          </a:xfrm>
          <a:ln w="38100">
            <a:solidFill>
              <a:srgbClr val="00B050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5D33F-24D4-440F-BEAA-E2EE2431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8411" y="1772529"/>
            <a:ext cx="8044661" cy="4436384"/>
          </a:xfrm>
        </p:spPr>
        <p:txBody>
          <a:bodyPr numCol="2"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Regions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Financial Split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50% to Host Chapter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Region Director/Chapter President = Agreement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Options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50/50 Split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100% of Sponsorship by Region or any agreed %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Equal Split of All Funds</a:t>
            </a:r>
          </a:p>
          <a:p>
            <a:pPr lvl="3"/>
            <a:endParaRPr lang="en-US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2"/>
            <a:endParaRPr lang="en-US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1"/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31740-463F-4CFC-945D-C57FFF4DAD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58416" y="1782519"/>
            <a:ext cx="4186237" cy="41973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Commissions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Financial Split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50% to Host Chapter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Region Director/Chapter President/Commission Chair = Agreement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Options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50/50 – Region/Commission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100 % of Sponsorship Funds by Region or Commission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Equal Split of All Funds</a:t>
            </a:r>
          </a:p>
          <a:p>
            <a:pPr lvl="3"/>
            <a:endParaRPr lang="en-US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1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8585B7-8234-42EA-9468-6D846E3F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1" y="119270"/>
            <a:ext cx="8596668" cy="92689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Plan A Community Service Project </a:t>
            </a:r>
          </a:p>
        </p:txBody>
      </p:sp>
      <p:pic>
        <p:nvPicPr>
          <p:cNvPr id="8" name="Content Placeholder 7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AC8E0D18-EC41-42B1-BC5A-5F960892E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9" y="1243705"/>
            <a:ext cx="4904935" cy="3227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 descr="A picture containing indoor, wall, floor, table&#10;&#10;Description automatically generated">
            <a:extLst>
              <a:ext uri="{FF2B5EF4-FFF2-40B4-BE49-F238E27FC236}">
                <a16:creationId xmlns:a16="http://schemas.microsoft.com/office/drawing/2014/main" id="{E4DD7F61-AE94-4BAC-95A4-A90BAC8BB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04" y="3230217"/>
            <a:ext cx="4904935" cy="3227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63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8A721E-EC03-4E89-97F0-48D46F0F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6"/>
            <a:ext cx="8288035" cy="1096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“Make connecting with others a daily priority.”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B7012-FD8F-4792-9860-6019904E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68" y="5569874"/>
            <a:ext cx="8288035" cy="700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John Maxwell</a:t>
            </a:r>
          </a:p>
        </p:txBody>
      </p:sp>
      <p:pic>
        <p:nvPicPr>
          <p:cNvPr id="10" name="Picture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210188BD-81EF-4BC3-B7DA-1992F71CE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r="14763" b="-2"/>
          <a:stretch/>
        </p:blipFill>
        <p:spPr>
          <a:xfrm>
            <a:off x="985969" y="609600"/>
            <a:ext cx="4029716" cy="3635025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 descr="Two people standing in a room&#10;&#10;Description automatically generated">
            <a:extLst>
              <a:ext uri="{FF2B5EF4-FFF2-40B4-BE49-F238E27FC236}">
                <a16:creationId xmlns:a16="http://schemas.microsoft.com/office/drawing/2014/main" id="{3F2429AE-667A-411E-90E7-65F86E00A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 r="-3" b="22546"/>
          <a:stretch/>
        </p:blipFill>
        <p:spPr>
          <a:xfrm>
            <a:off x="5244286" y="608009"/>
            <a:ext cx="4029716" cy="3635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28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F0C42-18CC-4425-A702-C4EA7F8AA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36" y="1648813"/>
            <a:ext cx="7187807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405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Trebuchet MS</vt:lpstr>
      <vt:lpstr>Wingdings 3</vt:lpstr>
      <vt:lpstr>Facet</vt:lpstr>
      <vt:lpstr>Budgets &amp; Conference Planning</vt:lpstr>
      <vt:lpstr>PowerPoint Presentation</vt:lpstr>
      <vt:lpstr>Joint Conferences ~ Recommendations</vt:lpstr>
      <vt:lpstr>Plan A Community Service Project </vt:lpstr>
      <vt:lpstr>“Make connecting with others a daily priority.”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Budgets &amp; Conference Planning</dc:title>
  <dc:creator>Eileen Johnson</dc:creator>
  <cp:lastModifiedBy>Eileen Johnson</cp:lastModifiedBy>
  <cp:revision>1</cp:revision>
  <dcterms:created xsi:type="dcterms:W3CDTF">2019-01-29T05:42:34Z</dcterms:created>
  <dcterms:modified xsi:type="dcterms:W3CDTF">2019-01-29T05:43:18Z</dcterms:modified>
</cp:coreProperties>
</file>