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A2365-DEDE-4597-8723-65CD2CF04D7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5B77A-AA2D-44BF-A1FA-E43ADE5C0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08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2BD8199-62E6-42B7-AB80-7D6F40E69C90}" type="datetime1">
              <a:rPr lang="en-US" smtClean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AFC's 2019  Leadership Conference Membership Breakout Session Ideas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8064-F561-49EF-AD84-6513BF9C26E0}" type="datetime1">
              <a:rPr lang="en-US" smtClean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AFC's 2019  Leadership Conference Membership Breakout Session Ideas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3BAD5-8529-4D94-9F58-CF503D3AF9A0}" type="datetime1">
              <a:rPr lang="en-US" smtClean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AFC's 2019  Leadership Conference Membership Breakout Session Ideas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17D4C-A5B6-4A02-8CD2-2E8D11997CD4}" type="datetime1">
              <a:rPr lang="en-US" smtClean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AFC's 2019  Leadership Conference Membership Breakout Session Ideas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96C2E0-8C6E-44F1-9ECC-116A4E5B488B}" type="datetime1">
              <a:rPr lang="en-US" smtClean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AFC's 2019  Leadership Conference Membership Breakout Session Ideas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22716-F659-41D7-B145-F97A595B4F01}" type="datetime1">
              <a:rPr lang="en-US" smtClean="0"/>
              <a:t>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AFC's 2019  Leadership Conference Membership Breakout Session Ideas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0FAEB-E2F0-4DFE-B5D2-35E4B862D0FF}" type="datetime1">
              <a:rPr lang="en-US" smtClean="0"/>
              <a:t>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AFC's 2019  Leadership Conference Membership Breakout Session Ideas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6A1F2-8D02-4951-A9E4-5722A84E4C7A}" type="datetime1">
              <a:rPr lang="en-US" smtClean="0"/>
              <a:t>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AFC's 2019  Leadership Conference Membership Breakout Session Ideas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7377A-EDA6-4D1F-BEE8-629AAEFA59C2}" type="datetime1">
              <a:rPr lang="en-US" smtClean="0"/>
              <a:t>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AFC's 2019  Leadership Conference Membership Breakout Session Ideas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A14831-7BF9-4014-979B-2B126952DCAA}" type="datetime1">
              <a:rPr lang="en-US" smtClean="0"/>
              <a:t>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AFC's 2019  Leadership Conference Membership Breakout Session Ideas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A36C2-5B6B-4EC8-B331-BD091C39E477}" type="datetime1">
              <a:rPr lang="en-US" smtClean="0"/>
              <a:t>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AFC's 2019  Leadership Conference Membership Breakout Session Ideas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3567056-8F73-4752-848D-32FFC49FA02E}" type="datetime1">
              <a:rPr lang="en-US" smtClean="0"/>
              <a:t>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AFC's 2019  Leadership Conference Membership Breakout Session Ideas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202499"/>
            <a:ext cx="8361229" cy="2684181"/>
          </a:xfrm>
        </p:spPr>
        <p:txBody>
          <a:bodyPr/>
          <a:lstStyle/>
          <a:p>
            <a:r>
              <a:rPr lang="en-US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Association of </a:t>
            </a:r>
            <a:r>
              <a:rPr lang="en-US" alt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florida</a:t>
            </a:r>
            <a:r>
              <a:rPr lang="en-US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colleges</a:t>
            </a:r>
            <a:br>
              <a:rPr lang="en-US" alt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Membership Development Committee 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altLang="en-US" sz="2800" cap="none" dirty="0">
                <a:solidFill>
                  <a:schemeClr val="tx1"/>
                </a:solidFill>
              </a:rPr>
              <a:t/>
            </a:r>
            <a:br>
              <a:rPr lang="en-US" altLang="en-US" sz="2800" cap="none" dirty="0">
                <a:solidFill>
                  <a:schemeClr val="tx1"/>
                </a:solidFill>
              </a:rPr>
            </a:br>
            <a:r>
              <a:rPr lang="en-US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Leadership Conference</a:t>
            </a:r>
            <a:br>
              <a:rPr lang="en-US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January 31, </a:t>
            </a:r>
            <a:r>
              <a:rPr lang="en-US" alt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2019 – Seminole State College</a:t>
            </a:r>
            <a:br>
              <a:rPr lang="en-US" alt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alt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056351"/>
            <a:ext cx="6831673" cy="726509"/>
          </a:xfrm>
        </p:spPr>
        <p:txBody>
          <a:bodyPr/>
          <a:lstStyle/>
          <a:p>
            <a:r>
              <a:rPr lang="en-US" dirty="0"/>
              <a:t>Breakout Session Brainstorming Ideas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AFC's 2019  Leadership Conference Membership Breakout Session Ideas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134" y="3686264"/>
            <a:ext cx="4573652" cy="2566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304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Group 6 Ideas</a:t>
            </a:r>
            <a:br>
              <a:rPr lang="en-US" dirty="0" smtClean="0"/>
            </a:br>
            <a:r>
              <a:rPr lang="en-US" dirty="0" smtClean="0"/>
              <a:t>RECRUIT, RETAIN AND EXCITE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High Touch </a:t>
            </a:r>
          </a:p>
          <a:p>
            <a:pPr marL="0" indent="0">
              <a:buNone/>
            </a:pPr>
            <a:r>
              <a:rPr lang="en-US" dirty="0" smtClean="0"/>
              <a:t> 	Speak to every new member (attend all college events).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Provide AFC/Chapter Materials to share (Incentive form/flyers- get chapter 	members to print copies).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Set-up a booth/table at all events.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Point out AFC members for non-members to connect with on campus.</a:t>
            </a:r>
          </a:p>
          <a:p>
            <a:pPr marL="0" indent="0">
              <a:buNone/>
            </a:pPr>
            <a:r>
              <a:rPr lang="en-US" dirty="0" smtClean="0"/>
              <a:t>	Attach prizes (Get President/Chapter to pay) Example: $20 to recruit member.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Recognition to those who recruit other (shout out at meetings)</a:t>
            </a: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AFC's 2019  Leadership Conference Membership Breakout Session Ideas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804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6 Ideas ( 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65962"/>
            <a:ext cx="9601200" cy="42014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	Create a video (members can see how cool it is to be a member)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Make someone (or a few people) to be the “face” at your chapter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Membership Pride – members wear a pin, bumper stickers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Raffle off good prizes (more tickets based on # of people you recruit)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Office to Office Visits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Visit all new employees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Social events for members</a:t>
            </a:r>
          </a:p>
          <a:p>
            <a:pPr marL="0" indent="0">
              <a:buNone/>
            </a:pPr>
            <a:r>
              <a:rPr lang="en-US" dirty="0" smtClean="0"/>
              <a:t>	Polo Shirts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AFC's 2019  Leadership Conference Membership Breakout Session Ideas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623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7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15858"/>
            <a:ext cx="9601200" cy="4251542"/>
          </a:xfrm>
        </p:spPr>
        <p:txBody>
          <a:bodyPr/>
          <a:lstStyle/>
          <a:p>
            <a:r>
              <a:rPr lang="en-US" dirty="0" smtClean="0"/>
              <a:t>New employee engagement</a:t>
            </a:r>
          </a:p>
          <a:p>
            <a:r>
              <a:rPr lang="en-US" dirty="0" smtClean="0"/>
              <a:t>Tabling</a:t>
            </a:r>
          </a:p>
          <a:p>
            <a:r>
              <a:rPr lang="en-US" dirty="0" smtClean="0"/>
              <a:t>Membership Picture board/display case</a:t>
            </a:r>
          </a:p>
          <a:p>
            <a:r>
              <a:rPr lang="en-US" dirty="0" smtClean="0"/>
              <a:t>Regular Chapter Meetings</a:t>
            </a:r>
          </a:p>
          <a:p>
            <a:r>
              <a:rPr lang="en-US" dirty="0" smtClean="0"/>
              <a:t>Add campus liaisons to your chapter officers</a:t>
            </a:r>
          </a:p>
          <a:p>
            <a:r>
              <a:rPr lang="en-US" dirty="0" smtClean="0"/>
              <a:t>Service Projects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AFC's 2019  Leadership Conference Membership Breakout Session Ideas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99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8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15649"/>
            <a:ext cx="9601200" cy="4351751"/>
          </a:xfrm>
        </p:spPr>
        <p:txBody>
          <a:bodyPr>
            <a:normAutofit/>
          </a:bodyPr>
          <a:lstStyle/>
          <a:p>
            <a:r>
              <a:rPr lang="en-US" dirty="0" smtClean="0"/>
              <a:t>HR Orientation</a:t>
            </a:r>
          </a:p>
          <a:p>
            <a:r>
              <a:rPr lang="en-US" dirty="0" smtClean="0"/>
              <a:t>Share your AFC story</a:t>
            </a:r>
          </a:p>
          <a:p>
            <a:r>
              <a:rPr lang="en-US" dirty="0" smtClean="0"/>
              <a:t>Communicate the benefits</a:t>
            </a:r>
          </a:p>
          <a:p>
            <a:r>
              <a:rPr lang="en-US" dirty="0" smtClean="0"/>
              <a:t>Keep Current members informed (including those who do not go to conference)</a:t>
            </a:r>
          </a:p>
          <a:p>
            <a:r>
              <a:rPr lang="en-US" dirty="0" smtClean="0"/>
              <a:t>Activities – Involve all members</a:t>
            </a:r>
          </a:p>
          <a:p>
            <a:r>
              <a:rPr lang="en-US" dirty="0" smtClean="0"/>
              <a:t>ROI – Membership Cost/What you get</a:t>
            </a:r>
          </a:p>
          <a:p>
            <a:r>
              <a:rPr lang="en-US" dirty="0" smtClean="0"/>
              <a:t>Incentives – Recruit the Recruiter</a:t>
            </a:r>
          </a:p>
          <a:p>
            <a:r>
              <a:rPr lang="en-US" dirty="0" smtClean="0"/>
              <a:t>AFC Day – “Buttons”</a:t>
            </a:r>
          </a:p>
          <a:p>
            <a:r>
              <a:rPr lang="en-US" dirty="0" smtClean="0"/>
              <a:t>Partner with Professional Development</a:t>
            </a:r>
          </a:p>
          <a:p>
            <a:r>
              <a:rPr lang="en-US" dirty="0" smtClean="0"/>
              <a:t>Engage Executive Leadership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AFC's 2019  Leadership Conference Membership Breakout Session Ideas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895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1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40701"/>
            <a:ext cx="9601200" cy="4326699"/>
          </a:xfrm>
        </p:spPr>
        <p:txBody>
          <a:bodyPr/>
          <a:lstStyle/>
          <a:p>
            <a:r>
              <a:rPr lang="en-US" dirty="0" smtClean="0"/>
              <a:t>Target new employees with personalized contacts and/or orientations</a:t>
            </a:r>
          </a:p>
          <a:p>
            <a:r>
              <a:rPr lang="en-US" dirty="0" smtClean="0"/>
              <a:t>Social events</a:t>
            </a:r>
          </a:p>
          <a:p>
            <a:r>
              <a:rPr lang="en-US" dirty="0" smtClean="0"/>
              <a:t>Sell Networking as a benefit</a:t>
            </a:r>
          </a:p>
          <a:p>
            <a:r>
              <a:rPr lang="en-US" dirty="0" smtClean="0"/>
              <a:t>College Welcome Back Events (Give-</a:t>
            </a:r>
            <a:r>
              <a:rPr lang="en-US" dirty="0" err="1" smtClean="0"/>
              <a:t>aways</a:t>
            </a:r>
            <a:r>
              <a:rPr lang="en-US" dirty="0" smtClean="0"/>
              <a:t>, Social Stuff)</a:t>
            </a:r>
          </a:p>
          <a:p>
            <a:r>
              <a:rPr lang="en-US" dirty="0" smtClean="0"/>
              <a:t>Faculty Ambassador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AFC's 2019  Leadership Conference Membership Breakout Session Ideas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676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2 Ideas - RECRUIT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90597"/>
            <a:ext cx="9601200" cy="4376802"/>
          </a:xfrm>
        </p:spPr>
        <p:txBody>
          <a:bodyPr>
            <a:normAutofit/>
          </a:bodyPr>
          <a:lstStyle/>
          <a:p>
            <a:r>
              <a:rPr lang="en-US" dirty="0" smtClean="0"/>
              <a:t>Personal Office Visits; informing people of AFC benefits (Professional Development, Discounts, Resume Building)</a:t>
            </a:r>
          </a:p>
          <a:p>
            <a:r>
              <a:rPr lang="en-US" dirty="0" smtClean="0"/>
              <a:t>Wear the AFC Polo</a:t>
            </a:r>
          </a:p>
          <a:p>
            <a:r>
              <a:rPr lang="en-US" dirty="0" smtClean="0"/>
              <a:t>Don’t take no for an answer(and “not right now” or “I’ll think about it”)</a:t>
            </a:r>
          </a:p>
          <a:p>
            <a:r>
              <a:rPr lang="en-US" dirty="0" smtClean="0"/>
              <a:t>Follow Up (Quickly and within one week)</a:t>
            </a:r>
          </a:p>
          <a:p>
            <a:r>
              <a:rPr lang="en-US" dirty="0" smtClean="0"/>
              <a:t>Get the application form to them, and get it back</a:t>
            </a:r>
          </a:p>
          <a:p>
            <a:r>
              <a:rPr lang="en-US" dirty="0" smtClean="0"/>
              <a:t>Namedropping (of influential colleagues involved in AFC)</a:t>
            </a:r>
          </a:p>
          <a:p>
            <a:r>
              <a:rPr lang="en-US" dirty="0" smtClean="0"/>
              <a:t>Don’t assume others are recruiting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AFC's 2019  Leadership Conference Membership Breakout Session Ideas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194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2 Ideas (Continued)</a:t>
            </a:r>
            <a:br>
              <a:rPr lang="en-US" dirty="0" smtClean="0"/>
            </a:br>
            <a:r>
              <a:rPr lang="en-US" dirty="0" smtClean="0"/>
              <a:t>RETAIN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visible- show members you care. Send information frequently.</a:t>
            </a:r>
          </a:p>
          <a:p>
            <a:r>
              <a:rPr lang="en-US" dirty="0" smtClean="0"/>
              <a:t>Activities are professional development opportunities that the college doesn’t have to pay for.</a:t>
            </a:r>
          </a:p>
          <a:p>
            <a:r>
              <a:rPr lang="en-US" dirty="0" smtClean="0"/>
              <a:t>Avoid conflict of interest by sending emails during lunch breaks of evenings/weekends.</a:t>
            </a:r>
          </a:p>
          <a:p>
            <a:r>
              <a:rPr lang="en-US" dirty="0" smtClean="0"/>
              <a:t>Name-drop of influential college personnel involved with AFC.</a:t>
            </a:r>
          </a:p>
          <a:p>
            <a:r>
              <a:rPr lang="en-US" dirty="0" smtClean="0"/>
              <a:t>Encourage participation at conferences.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AFC's 2019  Leadership Conference Membership Breakout Session Ideas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008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3 Ideas</a:t>
            </a:r>
            <a:br>
              <a:rPr lang="en-US" dirty="0" smtClean="0"/>
            </a:br>
            <a:r>
              <a:rPr lang="en-US" dirty="0" smtClean="0"/>
              <a:t>RECRUIT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Letter sent with application campus-wide – one goes into new employee orientation which includes values and highlight of what the chapter contributes</a:t>
            </a:r>
          </a:p>
          <a:p>
            <a:r>
              <a:rPr lang="en-US" dirty="0" smtClean="0"/>
              <a:t>Host Social event – What is AFC Chapter meetings (raffle, food)</a:t>
            </a:r>
          </a:p>
          <a:p>
            <a:r>
              <a:rPr lang="en-US" dirty="0" smtClean="0"/>
              <a:t>Retractable banners that can be displayed at events with values and benefits. Table cover with logo.</a:t>
            </a:r>
          </a:p>
          <a:p>
            <a:r>
              <a:rPr lang="en-US" dirty="0" smtClean="0"/>
              <a:t>Highlight commissions and how to get involved beyond local chapter with professional development presentations and awards.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AFC's 2019  Leadership Conference Membership Breakout Session Ideas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685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3 Ideas (Continued)</a:t>
            </a:r>
            <a:br>
              <a:rPr lang="en-US" dirty="0" smtClean="0"/>
            </a:br>
            <a:r>
              <a:rPr lang="en-US" dirty="0" smtClean="0"/>
              <a:t>RETAIN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004164"/>
            <a:ext cx="9601200" cy="3863236"/>
          </a:xfrm>
        </p:spPr>
        <p:txBody>
          <a:bodyPr/>
          <a:lstStyle/>
          <a:p>
            <a:r>
              <a:rPr lang="en-US" dirty="0" smtClean="0"/>
              <a:t>Work with HR to get information on retirees during exit interview</a:t>
            </a:r>
          </a:p>
          <a:p>
            <a:r>
              <a:rPr lang="en-US" dirty="0" smtClean="0"/>
              <a:t>Encourage payroll deduction vs. credit card or check</a:t>
            </a:r>
          </a:p>
          <a:p>
            <a:r>
              <a:rPr lang="en-US" dirty="0" smtClean="0"/>
              <a:t>Stay on radar, continue to offer socials, fundraisers, conferences and functions.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AFC's 2019  Leadership Conference Membership Breakout Session Ideas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192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4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28384"/>
            <a:ext cx="9601200" cy="4239016"/>
          </a:xfrm>
        </p:spPr>
        <p:txBody>
          <a:bodyPr/>
          <a:lstStyle/>
          <a:p>
            <a:r>
              <a:rPr lang="en-US" dirty="0" smtClean="0"/>
              <a:t>Meet and Greet</a:t>
            </a:r>
          </a:p>
          <a:p>
            <a:r>
              <a:rPr lang="en-US" dirty="0" smtClean="0"/>
              <a:t>Partner with HR/New Employee Orientation</a:t>
            </a:r>
          </a:p>
          <a:p>
            <a:r>
              <a:rPr lang="en-US" dirty="0" smtClean="0"/>
              <a:t>Exhibit Table at Faculty Meetings</a:t>
            </a:r>
          </a:p>
          <a:p>
            <a:r>
              <a:rPr lang="en-US" dirty="0" smtClean="0"/>
              <a:t>Open Membership Development Week</a:t>
            </a:r>
          </a:p>
          <a:p>
            <a:r>
              <a:rPr lang="en-US" dirty="0" smtClean="0"/>
              <a:t>Member Appreciation – Holidays/Special Events</a:t>
            </a:r>
          </a:p>
          <a:p>
            <a:r>
              <a:rPr lang="en-US" dirty="0" smtClean="0"/>
              <a:t>AFC Luncheons</a:t>
            </a:r>
          </a:p>
          <a:p>
            <a:r>
              <a:rPr lang="en-US" dirty="0" smtClean="0"/>
              <a:t>Focus on New AFC Members (Make a list)</a:t>
            </a:r>
          </a:p>
          <a:p>
            <a:r>
              <a:rPr lang="en-US" dirty="0" smtClean="0"/>
              <a:t>Happy Hour with Chapter Officers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AFC's 2019  Leadership Conference Membership Breakout Session Ideas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543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4 Ideas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16274"/>
            <a:ext cx="9601200" cy="4051126"/>
          </a:xfrm>
        </p:spPr>
        <p:txBody>
          <a:bodyPr/>
          <a:lstStyle/>
          <a:p>
            <a:r>
              <a:rPr lang="en-US" dirty="0" smtClean="0"/>
              <a:t>Chick-Fil-A (Breakfast)</a:t>
            </a:r>
          </a:p>
          <a:p>
            <a:r>
              <a:rPr lang="en-US" dirty="0" smtClean="0"/>
              <a:t>Convocation/Faculty Senate</a:t>
            </a:r>
          </a:p>
          <a:p>
            <a:r>
              <a:rPr lang="en-US" dirty="0" smtClean="0"/>
              <a:t>Raffle to Local Sports Team</a:t>
            </a:r>
          </a:p>
          <a:p>
            <a:r>
              <a:rPr lang="en-US" dirty="0" smtClean="0"/>
              <a:t>Open Enrollment/Health Fair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AFC's 2019  Leadership Conference Membership Breakout Session Ideas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014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5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Wine and Dine them with Receptions prior to events (like Convocation)</a:t>
            </a:r>
          </a:p>
          <a:p>
            <a:r>
              <a:rPr lang="en-US" dirty="0" smtClean="0"/>
              <a:t>AFC Appreciation Events/Pair with Holidays.</a:t>
            </a:r>
          </a:p>
          <a:p>
            <a:r>
              <a:rPr lang="en-US" dirty="0" smtClean="0"/>
              <a:t>Identify a strong member of faculty and use them to recruit by Using the Teaching and Learning Conference as a tool.</a:t>
            </a:r>
          </a:p>
          <a:p>
            <a:r>
              <a:rPr lang="en-US" dirty="0" smtClean="0"/>
              <a:t>New Employee Orientation</a:t>
            </a:r>
          </a:p>
          <a:p>
            <a:r>
              <a:rPr lang="en-US" dirty="0" smtClean="0"/>
              <a:t>Hold AFC 101 Sessions</a:t>
            </a:r>
          </a:p>
          <a:p>
            <a:r>
              <a:rPr lang="en-US" dirty="0" smtClean="0"/>
              <a:t>Hold a Button Day event where a surprise prize is given randomly to employees showing their AFC pride.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AFC's 2019  Leadership Conference Membership Breakout Session Ideas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2096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80</TotalTime>
  <Words>616</Words>
  <Application>Microsoft Office PowerPoint</Application>
  <PresentationFormat>Widescreen</PresentationFormat>
  <Paragraphs>103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Calibri</vt:lpstr>
      <vt:lpstr>Franklin Gothic Book</vt:lpstr>
      <vt:lpstr>Crop</vt:lpstr>
      <vt:lpstr>Association of florida colleges  Membership Development Committee   Leadership Conference January 31, 2019 – Seminole State College  </vt:lpstr>
      <vt:lpstr>Group 1 Ideas</vt:lpstr>
      <vt:lpstr>Group 2 Ideas - RECRUIT</vt:lpstr>
      <vt:lpstr>Group 2 Ideas (Continued) RETAIN</vt:lpstr>
      <vt:lpstr>Group 3 Ideas RECRUIT</vt:lpstr>
      <vt:lpstr>Group 3 Ideas (Continued) RETAIN</vt:lpstr>
      <vt:lpstr>Group 4 Ideas</vt:lpstr>
      <vt:lpstr>Group 4 Ideas (Continued)</vt:lpstr>
      <vt:lpstr>Group 5 Ideas</vt:lpstr>
      <vt:lpstr>Group 6 Ideas RECRUIT, RETAIN AND EXCITE MEMBERS</vt:lpstr>
      <vt:lpstr>Group 6 Ideas ( continued)</vt:lpstr>
      <vt:lpstr>Group 7 Ideas</vt:lpstr>
      <vt:lpstr>Group 8 Ideas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of florida colleges  Membership Development Committee   Leadership Conference January 31, 2019</dc:title>
  <dc:creator>Curtiss, Wanda</dc:creator>
  <cp:lastModifiedBy>Curtiss, Wanda</cp:lastModifiedBy>
  <cp:revision>6</cp:revision>
  <dcterms:created xsi:type="dcterms:W3CDTF">2019-02-04T18:49:54Z</dcterms:created>
  <dcterms:modified xsi:type="dcterms:W3CDTF">2019-02-04T20:10:01Z</dcterms:modified>
</cp:coreProperties>
</file>