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80236D60-F54E-4C61-871F-2336C607B042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B6AF7E72-BF4C-4C53-A300-A7717605D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107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6D60-F54E-4C61-871F-2336C607B042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7E72-BF4C-4C53-A300-A7717605D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999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6D60-F54E-4C61-871F-2336C607B042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7E72-BF4C-4C53-A300-A7717605D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4677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6D60-F54E-4C61-871F-2336C607B042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7E72-BF4C-4C53-A300-A7717605D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8862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6D60-F54E-4C61-871F-2336C607B042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7E72-BF4C-4C53-A300-A7717605D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5955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6D60-F54E-4C61-871F-2336C607B042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7E72-BF4C-4C53-A300-A7717605D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7863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6D60-F54E-4C61-871F-2336C607B042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7E72-BF4C-4C53-A300-A7717605D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870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80236D60-F54E-4C61-871F-2336C607B042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7E72-BF4C-4C53-A300-A7717605D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9280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80236D60-F54E-4C61-871F-2336C607B042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7E72-BF4C-4C53-A300-A7717605D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284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6D60-F54E-4C61-871F-2336C607B042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7E72-BF4C-4C53-A300-A7717605D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894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6D60-F54E-4C61-871F-2336C607B042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7E72-BF4C-4C53-A300-A7717605D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449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6D60-F54E-4C61-871F-2336C607B042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7E72-BF4C-4C53-A300-A7717605D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661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6D60-F54E-4C61-871F-2336C607B042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7E72-BF4C-4C53-A300-A7717605D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16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6D60-F54E-4C61-871F-2336C607B042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7E72-BF4C-4C53-A300-A7717605D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058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6D60-F54E-4C61-871F-2336C607B042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7E72-BF4C-4C53-A300-A7717605D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114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6D60-F54E-4C61-871F-2336C607B042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7E72-BF4C-4C53-A300-A7717605D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995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6D60-F54E-4C61-871F-2336C607B042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7E72-BF4C-4C53-A300-A7717605D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55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80236D60-F54E-4C61-871F-2336C607B042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B6AF7E72-BF4C-4C53-A300-A7717605D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134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6C4BC1D-C36B-431E-A873-00261613E9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012" y="480060"/>
            <a:ext cx="11237976" cy="589788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C59D3A7-3B25-42F2-A489-FA0DADDA7503}"/>
              </a:ext>
            </a:extLst>
          </p:cNvPr>
          <p:cNvSpPr txBox="1"/>
          <p:nvPr/>
        </p:nvSpPr>
        <p:spPr>
          <a:xfrm>
            <a:off x="685800" y="1851660"/>
            <a:ext cx="9656811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dirty="0"/>
              <a:t>Service Projects Committee-</a:t>
            </a:r>
          </a:p>
          <a:p>
            <a:pPr algn="ctr"/>
            <a:r>
              <a:rPr lang="en-US" sz="5400" dirty="0"/>
              <a:t>Making Florida a Better </a:t>
            </a:r>
          </a:p>
          <a:p>
            <a:pPr algn="ctr"/>
            <a:r>
              <a:rPr lang="en-US" sz="5400" dirty="0"/>
              <a:t>Place Together!</a:t>
            </a:r>
          </a:p>
          <a:p>
            <a:endParaRPr lang="en-US" sz="2400" b="1" dirty="0"/>
          </a:p>
          <a:p>
            <a:pPr algn="ctr"/>
            <a:r>
              <a:rPr lang="en-US" sz="2400" b="1" dirty="0"/>
              <a:t>By: Obi Kalu-Service Projects Committee Chair</a:t>
            </a:r>
          </a:p>
        </p:txBody>
      </p:sp>
    </p:spTree>
    <p:extLst>
      <p:ext uri="{BB962C8B-B14F-4D97-AF65-F5344CB8AC3E}">
        <p14:creationId xmlns:p14="http://schemas.microsoft.com/office/powerpoint/2010/main" val="2486823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D49C7-2D4C-4E82-9B9E-B95625B91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What is Community Service?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B2B0F-916A-4A39-B50C-B9BDBA204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000" dirty="0"/>
              <a:t>Community Service is a not for pay activity/project done by an individual or group for the benefit of the public or an institution. </a:t>
            </a:r>
          </a:p>
          <a:p>
            <a:r>
              <a:rPr lang="en-US" sz="4000" dirty="0"/>
              <a:t>How do you or your college give back to the community?</a:t>
            </a:r>
          </a:p>
        </p:txBody>
      </p:sp>
    </p:spTree>
    <p:extLst>
      <p:ext uri="{BB962C8B-B14F-4D97-AF65-F5344CB8AC3E}">
        <p14:creationId xmlns:p14="http://schemas.microsoft.com/office/powerpoint/2010/main" val="1415327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D49C7-2D4C-4E82-9B9E-B95625B91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AFC and Community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B2B0F-916A-4A39-B50C-B9BDBA204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sz="2400" dirty="0"/>
              <a:t>Community Service is one of AFC's Strategic Values </a:t>
            </a:r>
          </a:p>
          <a:p>
            <a:pPr fontAlgn="base"/>
            <a:r>
              <a:rPr lang="en-US" sz="2400" dirty="0"/>
              <a:t>AFC engages with the community at the state and local level. We also engage at the chapters, regions and commission levels. </a:t>
            </a:r>
          </a:p>
          <a:p>
            <a:pPr fontAlgn="base"/>
            <a:r>
              <a:rPr lang="en-US" sz="2400" dirty="0"/>
              <a:t>Service is important to AFC. AFC dedicates a service/community project at each event they host. Each Region, Commission, and Chapter generally participate in a service project.</a:t>
            </a:r>
          </a:p>
          <a:p>
            <a:pPr fontAlgn="base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846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E767C-6647-4361-9E9B-733466729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year’s Service Project…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30BCB-AC6C-4445-93C1-1A053132E12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First Service Project of the Year…YOUR College's Food Pantry! </a:t>
            </a:r>
          </a:p>
          <a:p>
            <a:r>
              <a:rPr lang="en-US" dirty="0"/>
              <a:t>Everyone registered for this conference is encouraged to donate to your college's food pantry. If we all donate just ONE item, we can make a difference!</a:t>
            </a:r>
          </a:p>
          <a:p>
            <a:r>
              <a:rPr lang="en-US" dirty="0"/>
              <a:t>Let’s keep this one going all year! Food insecurity is real for so many and our students. AFC can do its part to give back. </a:t>
            </a:r>
          </a:p>
          <a:p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354B95B-AB9E-402B-9061-0074A35A8A8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980113" y="2603500"/>
            <a:ext cx="5952808" cy="4018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761569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D49C7-2D4C-4E82-9B9E-B95625B91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/>
              <a:t>Join the AFC Service Project Committee!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B2B0F-916A-4A39-B50C-B9BDBA204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200" dirty="0"/>
              <a:t>Thank you for giving your time to serve as a Region Rep! We need a few more! Working together makes light work </a:t>
            </a:r>
            <a:r>
              <a:rPr lang="en-US" sz="2200" dirty="0">
                <a:sym typeface="Wingdings" panose="05000000000000000000" pitchFamily="2" charset="2"/>
              </a:rPr>
              <a:t></a:t>
            </a:r>
          </a:p>
          <a:p>
            <a:r>
              <a:rPr lang="en-US" sz="2200" dirty="0">
                <a:sym typeface="Wingdings" panose="05000000000000000000" pitchFamily="2" charset="2"/>
              </a:rPr>
              <a:t>If you need ideas for a service project or have one to share, contact me or one of these dedicated Reps!</a:t>
            </a:r>
          </a:p>
          <a:p>
            <a:pPr fontAlgn="base"/>
            <a:r>
              <a:rPr lang="en-US" sz="1900" dirty="0"/>
              <a:t>Region 1: Alonda Jones-Pensacola State College</a:t>
            </a:r>
          </a:p>
          <a:p>
            <a:pPr fontAlgn="base"/>
            <a:r>
              <a:rPr lang="en-US" sz="1900" dirty="0"/>
              <a:t>Region 2: Myisha De Nose-Florida State College of Jacksonville</a:t>
            </a:r>
          </a:p>
          <a:p>
            <a:pPr fontAlgn="base"/>
            <a:r>
              <a:rPr lang="en-US" sz="1900" dirty="0"/>
              <a:t>Region 3: Charlene Latimer-Daytona State College</a:t>
            </a:r>
          </a:p>
          <a:p>
            <a:pPr fontAlgn="base"/>
            <a:r>
              <a:rPr lang="en-US" sz="1900" dirty="0"/>
              <a:t>Region 4: Mildred Diaz Santiago-Pasco Hernando State College</a:t>
            </a:r>
          </a:p>
          <a:p>
            <a:pPr fontAlgn="base"/>
            <a:r>
              <a:rPr lang="en-US" sz="1900" b="1" dirty="0"/>
              <a:t>Region 5: Open</a:t>
            </a: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35769122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273</TotalTime>
  <Words>295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 Boardroom</vt:lpstr>
      <vt:lpstr>PowerPoint Presentation</vt:lpstr>
      <vt:lpstr>What is Community Service?</vt:lpstr>
      <vt:lpstr>AFC and Community Service</vt:lpstr>
      <vt:lpstr>This year’s Service Project…</vt:lpstr>
      <vt:lpstr>Join the AFC Service Project Committee!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Obi Ka</dc:creator>
  <cp:lastModifiedBy>Sharlee Whiddon</cp:lastModifiedBy>
  <cp:revision>15</cp:revision>
  <dcterms:created xsi:type="dcterms:W3CDTF">2021-01-27T02:37:15Z</dcterms:created>
  <dcterms:modified xsi:type="dcterms:W3CDTF">2021-02-02T16:44:27Z</dcterms:modified>
</cp:coreProperties>
</file>